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0" r:id="rId3"/>
    <p:sldMasterId id="2147483690" r:id="rId4"/>
    <p:sldMasterId id="2147483700" r:id="rId5"/>
  </p:sldMasterIdLst>
  <p:notesMasterIdLst>
    <p:notesMasterId r:id="rId18"/>
  </p:notesMasterIdLst>
  <p:handoutMasterIdLst>
    <p:handoutMasterId r:id="rId19"/>
  </p:handoutMasterIdLst>
  <p:sldIdLst>
    <p:sldId id="256" r:id="rId6"/>
    <p:sldId id="263" r:id="rId7"/>
    <p:sldId id="267" r:id="rId8"/>
    <p:sldId id="262" r:id="rId9"/>
    <p:sldId id="270" r:id="rId10"/>
    <p:sldId id="259" r:id="rId11"/>
    <p:sldId id="264" r:id="rId12"/>
    <p:sldId id="266" r:id="rId13"/>
    <p:sldId id="265" r:id="rId14"/>
    <p:sldId id="268" r:id="rId15"/>
    <p:sldId id="269" r:id="rId16"/>
    <p:sldId id="257" r:id="rId17"/>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583" autoAdjust="0"/>
  </p:normalViewPr>
  <p:slideViewPr>
    <p:cSldViewPr snapToGrid="0">
      <p:cViewPr>
        <p:scale>
          <a:sx n="112" d="100"/>
          <a:sy n="112" d="100"/>
        </p:scale>
        <p:origin x="1620" y="-72"/>
      </p:cViewPr>
      <p:guideLst/>
    </p:cSldViewPr>
  </p:slideViewPr>
  <p:outlineViewPr>
    <p:cViewPr>
      <p:scale>
        <a:sx n="33" d="100"/>
        <a:sy n="33" d="100"/>
      </p:scale>
      <p:origin x="0" y="-42773"/>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63" d="100"/>
          <a:sy n="63" d="100"/>
        </p:scale>
        <p:origin x="2467"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91C4220-9148-4AD7-BC43-97A64F7C567E}" type="datetimeFigureOut">
              <a:rPr lang="de-DE" smtClean="0"/>
              <a:t>21.03.2023</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CD2E36-967F-4629-888E-C5E04FD81EFD}" type="slidenum">
              <a:rPr lang="de-DE" smtClean="0"/>
              <a:t>‹Nr.›</a:t>
            </a:fld>
            <a:endParaRPr lang="de-DE"/>
          </a:p>
        </p:txBody>
      </p:sp>
    </p:spTree>
    <p:extLst>
      <p:ext uri="{BB962C8B-B14F-4D97-AF65-F5344CB8AC3E}">
        <p14:creationId xmlns:p14="http://schemas.microsoft.com/office/powerpoint/2010/main" val="510378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04119-4113-4383-AB2B-72A685ECD19C}" type="datetimeFigureOut">
              <a:rPr lang="de-DE" smtClean="0"/>
              <a:t>21.03.2023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F4CD47-9735-4EBB-B20D-BD8718705C9A}" type="slidenum">
              <a:rPr lang="de-DE" smtClean="0"/>
              <a:t>‹Nr.›</a:t>
            </a:fld>
            <a:endParaRPr lang="de-DE"/>
          </a:p>
        </p:txBody>
      </p:sp>
    </p:spTree>
    <p:extLst>
      <p:ext uri="{BB962C8B-B14F-4D97-AF65-F5344CB8AC3E}">
        <p14:creationId xmlns:p14="http://schemas.microsoft.com/office/powerpoint/2010/main" val="32417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0764" y="374216"/>
            <a:ext cx="7921625" cy="2387600"/>
          </a:xfrm>
        </p:spPr>
        <p:txBody>
          <a:bodyPr anchor="t"/>
          <a:lstStyle>
            <a:lvl1pPr algn="l">
              <a:defRPr sz="5400"/>
            </a:lvl1pPr>
          </a:lstStyle>
          <a:p>
            <a:r>
              <a:rPr lang="de-DE"/>
              <a:t>Titelmasterformat durch Klicken bearbeiten</a:t>
            </a:r>
            <a:endParaRPr lang="en-US" dirty="0"/>
          </a:p>
        </p:txBody>
      </p:sp>
      <p:sp>
        <p:nvSpPr>
          <p:cNvPr id="3" name="Subtitle 2"/>
          <p:cNvSpPr>
            <a:spLocks noGrp="1"/>
          </p:cNvSpPr>
          <p:nvPr>
            <p:ph type="subTitle" idx="1"/>
          </p:nvPr>
        </p:nvSpPr>
        <p:spPr>
          <a:xfrm>
            <a:off x="620764" y="2918547"/>
            <a:ext cx="7921624" cy="1655762"/>
          </a:xfrm>
        </p:spPr>
        <p:txBody>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Tree>
    <p:extLst>
      <p:ext uri="{BB962C8B-B14F-4D97-AF65-F5344CB8AC3E}">
        <p14:creationId xmlns:p14="http://schemas.microsoft.com/office/powerpoint/2010/main" val="1427738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0764" y="374216"/>
            <a:ext cx="7921625" cy="2387600"/>
          </a:xfrm>
        </p:spPr>
        <p:txBody>
          <a:bodyPr anchor="t"/>
          <a:lstStyle>
            <a:lvl1pPr algn="l">
              <a:defRPr sz="5400"/>
            </a:lvl1pPr>
          </a:lstStyle>
          <a:p>
            <a:r>
              <a:rPr lang="de-DE" dirty="0"/>
              <a:t>Titelmasterformat durch Klicken bearbeiten</a:t>
            </a:r>
            <a:endParaRPr lang="en-US" dirty="0"/>
          </a:p>
        </p:txBody>
      </p:sp>
      <p:sp>
        <p:nvSpPr>
          <p:cNvPr id="3" name="Subtitle 2"/>
          <p:cNvSpPr>
            <a:spLocks noGrp="1"/>
          </p:cNvSpPr>
          <p:nvPr>
            <p:ph type="subTitle" idx="1"/>
          </p:nvPr>
        </p:nvSpPr>
        <p:spPr>
          <a:xfrm>
            <a:off x="620764" y="2918547"/>
            <a:ext cx="7921624" cy="1655762"/>
          </a:xfrm>
        </p:spPr>
        <p:txBody>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Tree>
    <p:extLst>
      <p:ext uri="{BB962C8B-B14F-4D97-AF65-F5344CB8AC3E}">
        <p14:creationId xmlns:p14="http://schemas.microsoft.com/office/powerpoint/2010/main" val="1673905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F7207EC-5DA3-4924-BE65-F9D6F56CD4AB}" type="datetime1">
              <a:rPr lang="de-DE" smtClean="0"/>
              <a:t>21.03.2023</a:t>
            </a:fld>
            <a:endParaRPr lang="de-DE"/>
          </a:p>
        </p:txBody>
      </p:sp>
      <p:sp>
        <p:nvSpPr>
          <p:cNvPr id="5" name="Footer Placeholder 4"/>
          <p:cNvSpPr>
            <a:spLocks noGrp="1"/>
          </p:cNvSpPr>
          <p:nvPr>
            <p:ph type="ftr" sz="quarter" idx="11"/>
          </p:nvPr>
        </p:nvSpPr>
        <p:spPr/>
        <p:txBody>
          <a:bodyPr/>
          <a:lstStyle/>
          <a:p>
            <a:r>
              <a:rPr lang="de-DE"/>
              <a:t>Ein-und Ausschalten von Infos im Fusszeilenbereich nur über Einfügen - Kopf- und Fusszeile </a:t>
            </a:r>
          </a:p>
        </p:txBody>
      </p:sp>
      <p:sp>
        <p:nvSpPr>
          <p:cNvPr id="6" name="Slide Number Placeholder 5"/>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3351104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88654" y="2168525"/>
            <a:ext cx="6944159" cy="2393951"/>
          </a:xfrm>
        </p:spPr>
        <p:txBody>
          <a:bodyPr anchor="t"/>
          <a:lstStyle>
            <a:lvl1pPr>
              <a:defRPr sz="4400"/>
            </a:lvl1pPr>
          </a:lstStyle>
          <a:p>
            <a:r>
              <a:rPr lang="de-DE" dirty="0"/>
              <a:t>Titelmasterformat durch Klicken bearbeiten</a:t>
            </a:r>
            <a:endParaRPr lang="en-US" dirty="0"/>
          </a:p>
        </p:txBody>
      </p:sp>
      <p:sp>
        <p:nvSpPr>
          <p:cNvPr id="3" name="Text Placeholder 2"/>
          <p:cNvSpPr>
            <a:spLocks noGrp="1"/>
          </p:cNvSpPr>
          <p:nvPr>
            <p:ph type="body" idx="1"/>
          </p:nvPr>
        </p:nvSpPr>
        <p:spPr>
          <a:xfrm>
            <a:off x="1588654" y="4589465"/>
            <a:ext cx="6944159" cy="121602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7" name="Rechteck 6"/>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LOGO"/>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28169986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19414"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D4C04D81-6DEE-4C58-88EE-483DBC086569}"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409855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0605" y="365126"/>
            <a:ext cx="7886700" cy="1325563"/>
          </a:xfr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0606" y="1715953"/>
            <a:ext cx="3888000"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0606" y="2168526"/>
            <a:ext cx="3888000"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0" y="1715953"/>
            <a:ext cx="3887391"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0" y="2168526"/>
            <a:ext cx="3887391"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0CD0CA5F-6C5F-48DA-AFA1-4F1A7EA640E1}" type="datetime1">
              <a:rPr lang="de-DE" smtClean="0"/>
              <a:t>21.03.2023</a:t>
            </a:fld>
            <a:endParaRPr lang="de-DE"/>
          </a:p>
        </p:txBody>
      </p:sp>
      <p:sp>
        <p:nvSpPr>
          <p:cNvPr id="8" name="Footer Placeholder 7"/>
          <p:cNvSpPr>
            <a:spLocks noGrp="1"/>
          </p:cNvSpPr>
          <p:nvPr>
            <p:ph type="ftr" sz="quarter" idx="11"/>
          </p:nvPr>
        </p:nvSpPr>
        <p:spPr/>
        <p:txBody>
          <a:bodyPr/>
          <a:lstStyle/>
          <a:p>
            <a:r>
              <a:rPr lang="de-DE"/>
              <a:t>Ein-und Ausschalten von Infos im Fusszeilenbereich nur über Einfügen - Kopf- und Fusszeile </a:t>
            </a:r>
          </a:p>
        </p:txBody>
      </p:sp>
      <p:sp>
        <p:nvSpPr>
          <p:cNvPr id="9" name="Slide Number Placeholder 8"/>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399282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E1869BE-D7EB-4784-9F75-F9F0529A6306}" type="datetime1">
              <a:rPr lang="de-DE" smtClean="0"/>
              <a:t>21.03.2023</a:t>
            </a:fld>
            <a:endParaRPr lang="de-DE"/>
          </a:p>
        </p:txBody>
      </p:sp>
      <p:sp>
        <p:nvSpPr>
          <p:cNvPr id="4" name="Footer Placeholder 3"/>
          <p:cNvSpPr>
            <a:spLocks noGrp="1"/>
          </p:cNvSpPr>
          <p:nvPr>
            <p:ph type="ftr" sz="quarter" idx="11"/>
          </p:nvPr>
        </p:nvSpPr>
        <p:spPr/>
        <p:txBody>
          <a:bodyPr/>
          <a:lstStyle/>
          <a:p>
            <a:r>
              <a:rPr lang="de-DE"/>
              <a:t>Ein-und Ausschalten von Infos im Fusszeilenbereich nur über Einfügen - Kopf- und Fusszeile </a:t>
            </a:r>
          </a:p>
        </p:txBody>
      </p:sp>
      <p:sp>
        <p:nvSpPr>
          <p:cNvPr id="5" name="Slide Number Placeholder 4"/>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77347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9938-CD30-4A8F-95C4-8C1EE08EE90A}" type="datetime1">
              <a:rPr lang="de-DE" smtClean="0"/>
              <a:t>21.03.2023</a:t>
            </a:fld>
            <a:endParaRPr lang="de-DE"/>
          </a:p>
        </p:txBody>
      </p:sp>
      <p:sp>
        <p:nvSpPr>
          <p:cNvPr id="3" name="Footer Placeholder 2"/>
          <p:cNvSpPr>
            <a:spLocks noGrp="1"/>
          </p:cNvSpPr>
          <p:nvPr>
            <p:ph type="ftr" sz="quarter" idx="11"/>
          </p:nvPr>
        </p:nvSpPr>
        <p:spPr/>
        <p:txBody>
          <a:bodyPr/>
          <a:lstStyle/>
          <a:p>
            <a:r>
              <a:rPr lang="de-DE"/>
              <a:t>Ein-und Ausschalten von Infos im Fusszeilenbereich nur über Einfügen - Kopf- und Fusszeile </a:t>
            </a:r>
          </a:p>
        </p:txBody>
      </p:sp>
      <p:sp>
        <p:nvSpPr>
          <p:cNvPr id="4" name="Slide Number Placeholder 3"/>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526672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0604"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Picture Placeholder 2"/>
          <p:cNvSpPr>
            <a:spLocks noGrp="1" noChangeAspect="1"/>
          </p:cNvSpPr>
          <p:nvPr>
            <p:ph type="pic" idx="1"/>
          </p:nvPr>
        </p:nvSpPr>
        <p:spPr>
          <a:xfrm>
            <a:off x="3887392" y="2168522"/>
            <a:ext cx="4645421" cy="3636965"/>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0605" y="2168524"/>
            <a:ext cx="2949178" cy="3636963"/>
          </a:xfrm>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0B593843-0E08-42CB-9D5C-09E9411899C4}"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1679084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Content Placeholder 2"/>
          <p:cNvSpPr>
            <a:spLocks noGrp="1"/>
          </p:cNvSpPr>
          <p:nvPr>
            <p:ph idx="1"/>
          </p:nvPr>
        </p:nvSpPr>
        <p:spPr>
          <a:xfrm>
            <a:off x="3887389" y="2168524"/>
            <a:ext cx="4644000" cy="36369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20605" y="2168523"/>
            <a:ext cx="2949178" cy="36369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1087D935-C4E4-4F1F-BB22-8454F7C4A7B2}"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1926065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0764" y="374216"/>
            <a:ext cx="7921625" cy="2387600"/>
          </a:xfrm>
        </p:spPr>
        <p:txBody>
          <a:bodyPr anchor="t"/>
          <a:lstStyle>
            <a:lvl1pPr algn="l">
              <a:defRPr sz="5400"/>
            </a:lvl1pPr>
          </a:lstStyle>
          <a:p>
            <a:r>
              <a:rPr lang="de-DE" dirty="0"/>
              <a:t>Titelmasterformat durch Klicken bearbeiten</a:t>
            </a:r>
            <a:endParaRPr lang="en-US" dirty="0"/>
          </a:p>
        </p:txBody>
      </p:sp>
      <p:sp>
        <p:nvSpPr>
          <p:cNvPr id="3" name="Subtitle 2"/>
          <p:cNvSpPr>
            <a:spLocks noGrp="1"/>
          </p:cNvSpPr>
          <p:nvPr>
            <p:ph type="subTitle" idx="1"/>
          </p:nvPr>
        </p:nvSpPr>
        <p:spPr>
          <a:xfrm>
            <a:off x="620764" y="2918547"/>
            <a:ext cx="7921624" cy="1655762"/>
          </a:xfrm>
        </p:spPr>
        <p:txBody>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Tree>
    <p:extLst>
      <p:ext uri="{BB962C8B-B14F-4D97-AF65-F5344CB8AC3E}">
        <p14:creationId xmlns:p14="http://schemas.microsoft.com/office/powerpoint/2010/main" val="100032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F7207EC-5DA3-4924-BE65-F9D6F56CD4AB}" type="datetime1">
              <a:rPr lang="de-DE" smtClean="0"/>
              <a:t>21.03.2023</a:t>
            </a:fld>
            <a:endParaRPr lang="de-DE"/>
          </a:p>
        </p:txBody>
      </p:sp>
      <p:sp>
        <p:nvSpPr>
          <p:cNvPr id="5" name="Footer Placeholder 4"/>
          <p:cNvSpPr>
            <a:spLocks noGrp="1"/>
          </p:cNvSpPr>
          <p:nvPr>
            <p:ph type="ftr" sz="quarter" idx="11"/>
          </p:nvPr>
        </p:nvSpPr>
        <p:spPr/>
        <p:txBody>
          <a:bodyPr/>
          <a:lstStyle/>
          <a:p>
            <a:r>
              <a:rPr lang="de-DE"/>
              <a:t>Ein-und Ausschalten von Infos im Fusszeilenbereich nur über Einfügen - Kopf- und Fusszeile </a:t>
            </a:r>
          </a:p>
        </p:txBody>
      </p:sp>
      <p:sp>
        <p:nvSpPr>
          <p:cNvPr id="6" name="Slide Number Placeholder 5"/>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1330687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F7207EC-5DA3-4924-BE65-F9D6F56CD4AB}" type="datetime1">
              <a:rPr lang="de-DE" smtClean="0"/>
              <a:t>21.03.2023</a:t>
            </a:fld>
            <a:endParaRPr lang="de-DE"/>
          </a:p>
        </p:txBody>
      </p:sp>
      <p:sp>
        <p:nvSpPr>
          <p:cNvPr id="5" name="Footer Placeholder 4"/>
          <p:cNvSpPr>
            <a:spLocks noGrp="1"/>
          </p:cNvSpPr>
          <p:nvPr>
            <p:ph type="ftr" sz="quarter" idx="11"/>
          </p:nvPr>
        </p:nvSpPr>
        <p:spPr/>
        <p:txBody>
          <a:bodyPr/>
          <a:lstStyle/>
          <a:p>
            <a:r>
              <a:rPr lang="de-DE"/>
              <a:t>Ein-und Ausschalten von Infos im Fusszeilenbereich nur über Einfügen - Kopf- und Fusszeile </a:t>
            </a:r>
          </a:p>
        </p:txBody>
      </p:sp>
      <p:sp>
        <p:nvSpPr>
          <p:cNvPr id="6" name="Slide Number Placeholder 5"/>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586431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88654" y="2168525"/>
            <a:ext cx="6944159" cy="2393951"/>
          </a:xfrm>
        </p:spPr>
        <p:txBody>
          <a:bodyPr anchor="t"/>
          <a:lstStyle>
            <a:lvl1pPr>
              <a:defRPr sz="4400"/>
            </a:lvl1pPr>
          </a:lstStyle>
          <a:p>
            <a:r>
              <a:rPr lang="de-DE" dirty="0"/>
              <a:t>Titelmasterformat durch Klicken bearbeiten</a:t>
            </a:r>
            <a:endParaRPr lang="en-US" dirty="0"/>
          </a:p>
        </p:txBody>
      </p:sp>
      <p:sp>
        <p:nvSpPr>
          <p:cNvPr id="3" name="Text Placeholder 2"/>
          <p:cNvSpPr>
            <a:spLocks noGrp="1"/>
          </p:cNvSpPr>
          <p:nvPr>
            <p:ph type="body" idx="1"/>
          </p:nvPr>
        </p:nvSpPr>
        <p:spPr>
          <a:xfrm>
            <a:off x="1588654" y="4589465"/>
            <a:ext cx="6944159" cy="121602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7" name="Rechteck 6"/>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LOGO"/>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3940327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19414"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D4C04D81-6DEE-4C58-88EE-483DBC086569}"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3466047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0605" y="365126"/>
            <a:ext cx="7886700" cy="1325563"/>
          </a:xfr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0606" y="1715953"/>
            <a:ext cx="3888000"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0606" y="2168526"/>
            <a:ext cx="3888000"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0" y="1715953"/>
            <a:ext cx="3887391"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0" y="2168526"/>
            <a:ext cx="3887391"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0CD0CA5F-6C5F-48DA-AFA1-4F1A7EA640E1}" type="datetime1">
              <a:rPr lang="de-DE" smtClean="0"/>
              <a:t>21.03.2023</a:t>
            </a:fld>
            <a:endParaRPr lang="de-DE"/>
          </a:p>
        </p:txBody>
      </p:sp>
      <p:sp>
        <p:nvSpPr>
          <p:cNvPr id="8" name="Footer Placeholder 7"/>
          <p:cNvSpPr>
            <a:spLocks noGrp="1"/>
          </p:cNvSpPr>
          <p:nvPr>
            <p:ph type="ftr" sz="quarter" idx="11"/>
          </p:nvPr>
        </p:nvSpPr>
        <p:spPr/>
        <p:txBody>
          <a:bodyPr/>
          <a:lstStyle/>
          <a:p>
            <a:r>
              <a:rPr lang="de-DE"/>
              <a:t>Ein-und Ausschalten von Infos im Fusszeilenbereich nur über Einfügen - Kopf- und Fusszeile </a:t>
            </a:r>
          </a:p>
        </p:txBody>
      </p:sp>
      <p:sp>
        <p:nvSpPr>
          <p:cNvPr id="9" name="Slide Number Placeholder 8"/>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701947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E1869BE-D7EB-4784-9F75-F9F0529A6306}" type="datetime1">
              <a:rPr lang="de-DE" smtClean="0"/>
              <a:t>21.03.2023</a:t>
            </a:fld>
            <a:endParaRPr lang="de-DE"/>
          </a:p>
        </p:txBody>
      </p:sp>
      <p:sp>
        <p:nvSpPr>
          <p:cNvPr id="4" name="Footer Placeholder 3"/>
          <p:cNvSpPr>
            <a:spLocks noGrp="1"/>
          </p:cNvSpPr>
          <p:nvPr>
            <p:ph type="ftr" sz="quarter" idx="11"/>
          </p:nvPr>
        </p:nvSpPr>
        <p:spPr/>
        <p:txBody>
          <a:bodyPr/>
          <a:lstStyle/>
          <a:p>
            <a:r>
              <a:rPr lang="de-DE"/>
              <a:t>Ein-und Ausschalten von Infos im Fusszeilenbereich nur über Einfügen - Kopf- und Fusszeile </a:t>
            </a:r>
          </a:p>
        </p:txBody>
      </p:sp>
      <p:sp>
        <p:nvSpPr>
          <p:cNvPr id="5" name="Slide Number Placeholder 4"/>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542537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9938-CD30-4A8F-95C4-8C1EE08EE90A}" type="datetime1">
              <a:rPr lang="de-DE" smtClean="0"/>
              <a:t>21.03.2023</a:t>
            </a:fld>
            <a:endParaRPr lang="de-DE"/>
          </a:p>
        </p:txBody>
      </p:sp>
      <p:sp>
        <p:nvSpPr>
          <p:cNvPr id="3" name="Footer Placeholder 2"/>
          <p:cNvSpPr>
            <a:spLocks noGrp="1"/>
          </p:cNvSpPr>
          <p:nvPr>
            <p:ph type="ftr" sz="quarter" idx="11"/>
          </p:nvPr>
        </p:nvSpPr>
        <p:spPr/>
        <p:txBody>
          <a:bodyPr/>
          <a:lstStyle/>
          <a:p>
            <a:r>
              <a:rPr lang="de-DE"/>
              <a:t>Ein-und Ausschalten von Infos im Fusszeilenbereich nur über Einfügen - Kopf- und Fusszeile </a:t>
            </a:r>
          </a:p>
        </p:txBody>
      </p:sp>
      <p:sp>
        <p:nvSpPr>
          <p:cNvPr id="4" name="Slide Number Placeholder 3"/>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609892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0604"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Picture Placeholder 2"/>
          <p:cNvSpPr>
            <a:spLocks noGrp="1" noChangeAspect="1"/>
          </p:cNvSpPr>
          <p:nvPr>
            <p:ph type="pic" idx="1"/>
          </p:nvPr>
        </p:nvSpPr>
        <p:spPr>
          <a:xfrm>
            <a:off x="3887392" y="2168522"/>
            <a:ext cx="4645421" cy="3636965"/>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0605" y="2168524"/>
            <a:ext cx="2949178" cy="3636963"/>
          </a:xfrm>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0B593843-0E08-42CB-9D5C-09E9411899C4}"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77706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Content Placeholder 2"/>
          <p:cNvSpPr>
            <a:spLocks noGrp="1"/>
          </p:cNvSpPr>
          <p:nvPr>
            <p:ph idx="1"/>
          </p:nvPr>
        </p:nvSpPr>
        <p:spPr>
          <a:xfrm>
            <a:off x="3887389" y="2168524"/>
            <a:ext cx="4644000" cy="36369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20605" y="2168523"/>
            <a:ext cx="2949178" cy="36369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1087D935-C4E4-4F1F-BB22-8454F7C4A7B2}"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5229588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0764" y="374216"/>
            <a:ext cx="7921625" cy="2387600"/>
          </a:xfrm>
        </p:spPr>
        <p:txBody>
          <a:bodyPr anchor="t"/>
          <a:lstStyle>
            <a:lvl1pPr algn="l">
              <a:defRPr sz="5400"/>
            </a:lvl1pPr>
          </a:lstStyle>
          <a:p>
            <a:r>
              <a:rPr lang="de-DE" dirty="0"/>
              <a:t>Titelmasterformat durch Klicken bearbeiten</a:t>
            </a:r>
            <a:endParaRPr lang="en-US" dirty="0"/>
          </a:p>
        </p:txBody>
      </p:sp>
      <p:sp>
        <p:nvSpPr>
          <p:cNvPr id="3" name="Subtitle 2"/>
          <p:cNvSpPr>
            <a:spLocks noGrp="1"/>
          </p:cNvSpPr>
          <p:nvPr>
            <p:ph type="subTitle" idx="1"/>
          </p:nvPr>
        </p:nvSpPr>
        <p:spPr>
          <a:xfrm>
            <a:off x="620764" y="2918547"/>
            <a:ext cx="7921624" cy="1655762"/>
          </a:xfrm>
        </p:spPr>
        <p:txBody>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Tree>
    <p:extLst>
      <p:ext uri="{BB962C8B-B14F-4D97-AF65-F5344CB8AC3E}">
        <p14:creationId xmlns:p14="http://schemas.microsoft.com/office/powerpoint/2010/main" val="1449962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F7207EC-5DA3-4924-BE65-F9D6F56CD4AB}" type="datetime1">
              <a:rPr lang="de-DE" smtClean="0"/>
              <a:t>21.03.2023</a:t>
            </a:fld>
            <a:endParaRPr lang="de-DE"/>
          </a:p>
        </p:txBody>
      </p:sp>
      <p:sp>
        <p:nvSpPr>
          <p:cNvPr id="5" name="Footer Placeholder 4"/>
          <p:cNvSpPr>
            <a:spLocks noGrp="1"/>
          </p:cNvSpPr>
          <p:nvPr>
            <p:ph type="ftr" sz="quarter" idx="11"/>
          </p:nvPr>
        </p:nvSpPr>
        <p:spPr/>
        <p:txBody>
          <a:bodyPr/>
          <a:lstStyle/>
          <a:p>
            <a:r>
              <a:rPr lang="de-DE"/>
              <a:t>Ein-und Ausschalten von Infos im Fusszeilenbereich nur über Einfügen - Kopf- und Fusszeile </a:t>
            </a:r>
          </a:p>
        </p:txBody>
      </p:sp>
      <p:sp>
        <p:nvSpPr>
          <p:cNvPr id="6" name="Slide Number Placeholder 5"/>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72711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88654" y="2168525"/>
            <a:ext cx="6944159" cy="2393951"/>
          </a:xfrm>
        </p:spPr>
        <p:txBody>
          <a:bodyPr anchor="t"/>
          <a:lstStyle>
            <a:lvl1pPr>
              <a:defRPr sz="4400"/>
            </a:lvl1pPr>
          </a:lstStyle>
          <a:p>
            <a:r>
              <a:rPr lang="de-DE"/>
              <a:t>Titelmasterformat durch Klicken bearbeiten</a:t>
            </a:r>
            <a:endParaRPr lang="en-US" dirty="0"/>
          </a:p>
        </p:txBody>
      </p:sp>
      <p:sp>
        <p:nvSpPr>
          <p:cNvPr id="3" name="Text Placeholder 2"/>
          <p:cNvSpPr>
            <a:spLocks noGrp="1"/>
          </p:cNvSpPr>
          <p:nvPr>
            <p:ph type="body" idx="1"/>
          </p:nvPr>
        </p:nvSpPr>
        <p:spPr>
          <a:xfrm>
            <a:off x="1588654" y="4589465"/>
            <a:ext cx="6944159" cy="121602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7" name="Rechteck 6"/>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LOGO"/>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24062968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88654" y="2168525"/>
            <a:ext cx="6944159" cy="2393951"/>
          </a:xfrm>
        </p:spPr>
        <p:txBody>
          <a:bodyPr anchor="t"/>
          <a:lstStyle>
            <a:lvl1pPr>
              <a:defRPr sz="4400"/>
            </a:lvl1pPr>
          </a:lstStyle>
          <a:p>
            <a:r>
              <a:rPr lang="de-DE" dirty="0"/>
              <a:t>Titelmasterformat durch Klicken bearbeiten</a:t>
            </a:r>
            <a:endParaRPr lang="en-US" dirty="0"/>
          </a:p>
        </p:txBody>
      </p:sp>
      <p:sp>
        <p:nvSpPr>
          <p:cNvPr id="3" name="Text Placeholder 2"/>
          <p:cNvSpPr>
            <a:spLocks noGrp="1"/>
          </p:cNvSpPr>
          <p:nvPr>
            <p:ph type="body" idx="1"/>
          </p:nvPr>
        </p:nvSpPr>
        <p:spPr>
          <a:xfrm>
            <a:off x="1588654" y="4589465"/>
            <a:ext cx="6944159" cy="121602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7" name="Rechteck 6"/>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LOGO"/>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39574877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19414"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D4C04D81-6DEE-4C58-88EE-483DBC086569}"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9044369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0605" y="365126"/>
            <a:ext cx="7886700" cy="1325563"/>
          </a:xfr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0606" y="1715953"/>
            <a:ext cx="3888000"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0606" y="2168526"/>
            <a:ext cx="3888000"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0" y="1715953"/>
            <a:ext cx="3887391"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0" y="2168526"/>
            <a:ext cx="3887391"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0CD0CA5F-6C5F-48DA-AFA1-4F1A7EA640E1}" type="datetime1">
              <a:rPr lang="de-DE" smtClean="0"/>
              <a:t>21.03.2023</a:t>
            </a:fld>
            <a:endParaRPr lang="de-DE"/>
          </a:p>
        </p:txBody>
      </p:sp>
      <p:sp>
        <p:nvSpPr>
          <p:cNvPr id="8" name="Footer Placeholder 7"/>
          <p:cNvSpPr>
            <a:spLocks noGrp="1"/>
          </p:cNvSpPr>
          <p:nvPr>
            <p:ph type="ftr" sz="quarter" idx="11"/>
          </p:nvPr>
        </p:nvSpPr>
        <p:spPr/>
        <p:txBody>
          <a:bodyPr/>
          <a:lstStyle/>
          <a:p>
            <a:r>
              <a:rPr lang="de-DE"/>
              <a:t>Ein-und Ausschalten von Infos im Fusszeilenbereich nur über Einfügen - Kopf- und Fusszeile </a:t>
            </a:r>
          </a:p>
        </p:txBody>
      </p:sp>
      <p:sp>
        <p:nvSpPr>
          <p:cNvPr id="9" name="Slide Number Placeholder 8"/>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4926069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E1869BE-D7EB-4784-9F75-F9F0529A6306}" type="datetime1">
              <a:rPr lang="de-DE" smtClean="0"/>
              <a:t>21.03.2023</a:t>
            </a:fld>
            <a:endParaRPr lang="de-DE"/>
          </a:p>
        </p:txBody>
      </p:sp>
      <p:sp>
        <p:nvSpPr>
          <p:cNvPr id="4" name="Footer Placeholder 3"/>
          <p:cNvSpPr>
            <a:spLocks noGrp="1"/>
          </p:cNvSpPr>
          <p:nvPr>
            <p:ph type="ftr" sz="quarter" idx="11"/>
          </p:nvPr>
        </p:nvSpPr>
        <p:spPr/>
        <p:txBody>
          <a:bodyPr/>
          <a:lstStyle/>
          <a:p>
            <a:r>
              <a:rPr lang="de-DE"/>
              <a:t>Ein-und Ausschalten von Infos im Fusszeilenbereich nur über Einfügen - Kopf- und Fusszeile </a:t>
            </a:r>
          </a:p>
        </p:txBody>
      </p:sp>
      <p:sp>
        <p:nvSpPr>
          <p:cNvPr id="5" name="Slide Number Placeholder 4"/>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853854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9938-CD30-4A8F-95C4-8C1EE08EE90A}" type="datetime1">
              <a:rPr lang="de-DE" smtClean="0"/>
              <a:t>21.03.2023</a:t>
            </a:fld>
            <a:endParaRPr lang="de-DE"/>
          </a:p>
        </p:txBody>
      </p:sp>
      <p:sp>
        <p:nvSpPr>
          <p:cNvPr id="3" name="Footer Placeholder 2"/>
          <p:cNvSpPr>
            <a:spLocks noGrp="1"/>
          </p:cNvSpPr>
          <p:nvPr>
            <p:ph type="ftr" sz="quarter" idx="11"/>
          </p:nvPr>
        </p:nvSpPr>
        <p:spPr/>
        <p:txBody>
          <a:bodyPr/>
          <a:lstStyle/>
          <a:p>
            <a:r>
              <a:rPr lang="de-DE"/>
              <a:t>Ein-und Ausschalten von Infos im Fusszeilenbereich nur über Einfügen - Kopf- und Fusszeile </a:t>
            </a:r>
          </a:p>
        </p:txBody>
      </p:sp>
      <p:sp>
        <p:nvSpPr>
          <p:cNvPr id="4" name="Slide Number Placeholder 3"/>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1679162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0604"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Picture Placeholder 2"/>
          <p:cNvSpPr>
            <a:spLocks noGrp="1" noChangeAspect="1"/>
          </p:cNvSpPr>
          <p:nvPr>
            <p:ph type="pic" idx="1"/>
          </p:nvPr>
        </p:nvSpPr>
        <p:spPr>
          <a:xfrm>
            <a:off x="3887392" y="2168522"/>
            <a:ext cx="4645421" cy="3636965"/>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0605" y="2168524"/>
            <a:ext cx="2949178" cy="3636963"/>
          </a:xfrm>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0B593843-0E08-42CB-9D5C-09E9411899C4}"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639847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Content Placeholder 2"/>
          <p:cNvSpPr>
            <a:spLocks noGrp="1"/>
          </p:cNvSpPr>
          <p:nvPr>
            <p:ph idx="1"/>
          </p:nvPr>
        </p:nvSpPr>
        <p:spPr>
          <a:xfrm>
            <a:off x="3887389" y="2168524"/>
            <a:ext cx="4644000" cy="36369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20605" y="2168523"/>
            <a:ext cx="2949178" cy="36369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1087D935-C4E4-4F1F-BB22-8454F7C4A7B2}"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4247515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20764" y="374216"/>
            <a:ext cx="7921625" cy="2387600"/>
          </a:xfrm>
        </p:spPr>
        <p:txBody>
          <a:bodyPr anchor="t"/>
          <a:lstStyle>
            <a:lvl1pPr algn="l">
              <a:defRPr sz="5400"/>
            </a:lvl1pPr>
          </a:lstStyle>
          <a:p>
            <a:r>
              <a:rPr lang="de-DE" dirty="0"/>
              <a:t>Titelmasterformat durch Klicken bearbeiten</a:t>
            </a:r>
            <a:endParaRPr lang="en-US" dirty="0"/>
          </a:p>
        </p:txBody>
      </p:sp>
      <p:sp>
        <p:nvSpPr>
          <p:cNvPr id="3" name="Subtitle 2"/>
          <p:cNvSpPr>
            <a:spLocks noGrp="1"/>
          </p:cNvSpPr>
          <p:nvPr>
            <p:ph type="subTitle" idx="1"/>
          </p:nvPr>
        </p:nvSpPr>
        <p:spPr>
          <a:xfrm>
            <a:off x="620764" y="2918547"/>
            <a:ext cx="7921624" cy="1655762"/>
          </a:xfrm>
        </p:spPr>
        <p:txBody>
          <a:bodyPr/>
          <a:lstStyle>
            <a:lvl1pPr marL="0" indent="0" algn="l">
              <a:lnSpc>
                <a:spcPct val="100000"/>
              </a:lnSpc>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endParaRPr lang="en-US" dirty="0"/>
          </a:p>
        </p:txBody>
      </p:sp>
    </p:spTree>
    <p:extLst>
      <p:ext uri="{BB962C8B-B14F-4D97-AF65-F5344CB8AC3E}">
        <p14:creationId xmlns:p14="http://schemas.microsoft.com/office/powerpoint/2010/main" val="3111384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Content Placehold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10"/>
          </p:nvPr>
        </p:nvSpPr>
        <p:spPr/>
        <p:txBody>
          <a:bodyPr/>
          <a:lstStyle/>
          <a:p>
            <a:fld id="{5F7207EC-5DA3-4924-BE65-F9D6F56CD4AB}" type="datetime1">
              <a:rPr lang="de-DE" smtClean="0"/>
              <a:t>21.03.2023</a:t>
            </a:fld>
            <a:endParaRPr lang="de-DE"/>
          </a:p>
        </p:txBody>
      </p:sp>
      <p:sp>
        <p:nvSpPr>
          <p:cNvPr id="5" name="Footer Placeholder 4"/>
          <p:cNvSpPr>
            <a:spLocks noGrp="1"/>
          </p:cNvSpPr>
          <p:nvPr>
            <p:ph type="ftr" sz="quarter" idx="11"/>
          </p:nvPr>
        </p:nvSpPr>
        <p:spPr/>
        <p:txBody>
          <a:bodyPr/>
          <a:lstStyle/>
          <a:p>
            <a:r>
              <a:rPr lang="de-DE"/>
              <a:t>Ein-und Ausschalten von Infos im Fusszeilenbereich nur über Einfügen - Kopf- und Fusszeile </a:t>
            </a:r>
          </a:p>
        </p:txBody>
      </p:sp>
      <p:sp>
        <p:nvSpPr>
          <p:cNvPr id="6" name="Slide Number Placeholder 5"/>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1496572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588654" y="2168525"/>
            <a:ext cx="6944159" cy="2393951"/>
          </a:xfrm>
        </p:spPr>
        <p:txBody>
          <a:bodyPr anchor="t"/>
          <a:lstStyle>
            <a:lvl1pPr>
              <a:defRPr sz="4400"/>
            </a:lvl1pPr>
          </a:lstStyle>
          <a:p>
            <a:r>
              <a:rPr lang="de-DE" dirty="0"/>
              <a:t>Titelmasterformat durch Klicken bearbeiten</a:t>
            </a:r>
            <a:endParaRPr lang="en-US" dirty="0"/>
          </a:p>
        </p:txBody>
      </p:sp>
      <p:sp>
        <p:nvSpPr>
          <p:cNvPr id="3" name="Text Placeholder 2"/>
          <p:cNvSpPr>
            <a:spLocks noGrp="1"/>
          </p:cNvSpPr>
          <p:nvPr>
            <p:ph type="body" idx="1"/>
          </p:nvPr>
        </p:nvSpPr>
        <p:spPr>
          <a:xfrm>
            <a:off x="1588654" y="4589465"/>
            <a:ext cx="6944159" cy="1216024"/>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
        <p:nvSpPr>
          <p:cNvPr id="7" name="Rechteck 6"/>
          <p:cNvSpPr/>
          <p:nvPr userDrawn="1"/>
        </p:nvSpPr>
        <p:spPr>
          <a:xfrm>
            <a:off x="0" y="0"/>
            <a:ext cx="72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LOGO"/>
          <p:cNvPicPr>
            <a:picLocks noChangeAspect="1"/>
          </p:cNvPicPr>
          <p:nvPr userDrawn="1"/>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3840676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19414" y="2168525"/>
            <a:ext cx="3886200" cy="3636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2168525"/>
            <a:ext cx="3886200" cy="3636963"/>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4C04D81-6DEE-4C58-88EE-483DBC086569}"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618414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19414"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Content Placeholder 3"/>
          <p:cNvSpPr>
            <a:spLocks noGrp="1"/>
          </p:cNvSpPr>
          <p:nvPr>
            <p:ph sz="half" idx="2"/>
          </p:nvPr>
        </p:nvSpPr>
        <p:spPr>
          <a:xfrm>
            <a:off x="4629150" y="2168525"/>
            <a:ext cx="3886200" cy="3636963"/>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Date Placeholder 4"/>
          <p:cNvSpPr>
            <a:spLocks noGrp="1"/>
          </p:cNvSpPr>
          <p:nvPr>
            <p:ph type="dt" sz="half" idx="10"/>
          </p:nvPr>
        </p:nvSpPr>
        <p:spPr/>
        <p:txBody>
          <a:bodyPr/>
          <a:lstStyle/>
          <a:p>
            <a:fld id="{D4C04D81-6DEE-4C58-88EE-483DBC086569}"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7667906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0605" y="365126"/>
            <a:ext cx="7886700" cy="1325563"/>
          </a:xfrm>
        </p:spPr>
        <p:txBody>
          <a:bodyPr/>
          <a:lstStyle/>
          <a:p>
            <a:r>
              <a:rPr lang="de-DE" dirty="0"/>
              <a:t>Titelmasterformat durch Klicken bearbeiten</a:t>
            </a:r>
            <a:endParaRPr lang="en-US" dirty="0"/>
          </a:p>
        </p:txBody>
      </p:sp>
      <p:sp>
        <p:nvSpPr>
          <p:cNvPr id="3" name="Text Placeholder 2"/>
          <p:cNvSpPr>
            <a:spLocks noGrp="1"/>
          </p:cNvSpPr>
          <p:nvPr>
            <p:ph type="body" idx="1"/>
          </p:nvPr>
        </p:nvSpPr>
        <p:spPr>
          <a:xfrm>
            <a:off x="620606" y="1715953"/>
            <a:ext cx="3888000"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Content Placeholder 3"/>
          <p:cNvSpPr>
            <a:spLocks noGrp="1"/>
          </p:cNvSpPr>
          <p:nvPr>
            <p:ph sz="half" idx="2"/>
          </p:nvPr>
        </p:nvSpPr>
        <p:spPr>
          <a:xfrm>
            <a:off x="620606" y="2168526"/>
            <a:ext cx="3888000"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Text Placeholder 4"/>
          <p:cNvSpPr>
            <a:spLocks noGrp="1"/>
          </p:cNvSpPr>
          <p:nvPr>
            <p:ph type="body" sz="quarter" idx="3"/>
          </p:nvPr>
        </p:nvSpPr>
        <p:spPr>
          <a:xfrm>
            <a:off x="4629150" y="1715953"/>
            <a:ext cx="3887391"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Content Placeholder 5"/>
          <p:cNvSpPr>
            <a:spLocks noGrp="1"/>
          </p:cNvSpPr>
          <p:nvPr>
            <p:ph sz="quarter" idx="4"/>
          </p:nvPr>
        </p:nvSpPr>
        <p:spPr>
          <a:xfrm>
            <a:off x="4629150" y="2168526"/>
            <a:ext cx="3887391" cy="3636962"/>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7" name="Date Placeholder 6"/>
          <p:cNvSpPr>
            <a:spLocks noGrp="1"/>
          </p:cNvSpPr>
          <p:nvPr>
            <p:ph type="dt" sz="half" idx="10"/>
          </p:nvPr>
        </p:nvSpPr>
        <p:spPr/>
        <p:txBody>
          <a:bodyPr/>
          <a:lstStyle/>
          <a:p>
            <a:fld id="{0CD0CA5F-6C5F-48DA-AFA1-4F1A7EA640E1}" type="datetime1">
              <a:rPr lang="de-DE" smtClean="0"/>
              <a:t>21.03.2023</a:t>
            </a:fld>
            <a:endParaRPr lang="de-DE"/>
          </a:p>
        </p:txBody>
      </p:sp>
      <p:sp>
        <p:nvSpPr>
          <p:cNvPr id="8" name="Footer Placeholder 7"/>
          <p:cNvSpPr>
            <a:spLocks noGrp="1"/>
          </p:cNvSpPr>
          <p:nvPr>
            <p:ph type="ftr" sz="quarter" idx="11"/>
          </p:nvPr>
        </p:nvSpPr>
        <p:spPr/>
        <p:txBody>
          <a:bodyPr/>
          <a:lstStyle/>
          <a:p>
            <a:r>
              <a:rPr lang="de-DE"/>
              <a:t>Ein-und Ausschalten von Infos im Fusszeilenbereich nur über Einfügen - Kopf- und Fusszeile </a:t>
            </a:r>
          </a:p>
        </p:txBody>
      </p:sp>
      <p:sp>
        <p:nvSpPr>
          <p:cNvPr id="9" name="Slide Number Placeholder 8"/>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966671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E1869BE-D7EB-4784-9F75-F9F0529A6306}" type="datetime1">
              <a:rPr lang="de-DE" smtClean="0"/>
              <a:t>21.03.2023</a:t>
            </a:fld>
            <a:endParaRPr lang="de-DE"/>
          </a:p>
        </p:txBody>
      </p:sp>
      <p:sp>
        <p:nvSpPr>
          <p:cNvPr id="4" name="Footer Placeholder 3"/>
          <p:cNvSpPr>
            <a:spLocks noGrp="1"/>
          </p:cNvSpPr>
          <p:nvPr>
            <p:ph type="ftr" sz="quarter" idx="11"/>
          </p:nvPr>
        </p:nvSpPr>
        <p:spPr/>
        <p:txBody>
          <a:bodyPr/>
          <a:lstStyle/>
          <a:p>
            <a:r>
              <a:rPr lang="de-DE"/>
              <a:t>Ein-und Ausschalten von Infos im Fusszeilenbereich nur über Einfügen - Kopf- und Fusszeile </a:t>
            </a:r>
          </a:p>
        </p:txBody>
      </p:sp>
      <p:sp>
        <p:nvSpPr>
          <p:cNvPr id="5" name="Slide Number Placeholder 4"/>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1021156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9938-CD30-4A8F-95C4-8C1EE08EE90A}" type="datetime1">
              <a:rPr lang="de-DE" smtClean="0"/>
              <a:t>21.03.2023</a:t>
            </a:fld>
            <a:endParaRPr lang="de-DE"/>
          </a:p>
        </p:txBody>
      </p:sp>
      <p:sp>
        <p:nvSpPr>
          <p:cNvPr id="3" name="Footer Placeholder 2"/>
          <p:cNvSpPr>
            <a:spLocks noGrp="1"/>
          </p:cNvSpPr>
          <p:nvPr>
            <p:ph type="ftr" sz="quarter" idx="11"/>
          </p:nvPr>
        </p:nvSpPr>
        <p:spPr/>
        <p:txBody>
          <a:bodyPr/>
          <a:lstStyle/>
          <a:p>
            <a:r>
              <a:rPr lang="de-DE"/>
              <a:t>Ein-und Ausschalten von Infos im Fusszeilenbereich nur über Einfügen - Kopf- und Fusszeile </a:t>
            </a:r>
          </a:p>
        </p:txBody>
      </p:sp>
      <p:sp>
        <p:nvSpPr>
          <p:cNvPr id="4" name="Slide Number Placeholder 3"/>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35305260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0604"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Picture Placeholder 2"/>
          <p:cNvSpPr>
            <a:spLocks noGrp="1" noChangeAspect="1"/>
          </p:cNvSpPr>
          <p:nvPr>
            <p:ph type="pic" idx="1"/>
          </p:nvPr>
        </p:nvSpPr>
        <p:spPr>
          <a:xfrm>
            <a:off x="3887392" y="2168522"/>
            <a:ext cx="4645421" cy="3636965"/>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620605" y="2168524"/>
            <a:ext cx="2949178" cy="3636963"/>
          </a:xfrm>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0B593843-0E08-42CB-9D5C-09E9411899C4}"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86209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68300"/>
            <a:ext cx="7885509" cy="1260000"/>
          </a:xfrm>
        </p:spPr>
        <p:txBody>
          <a:bodyPr vert="horz" lIns="0" tIns="0" rIns="0" bIns="0" rtlCol="0" anchor="t" anchorCtr="0">
            <a:noAutofit/>
          </a:bodyPr>
          <a:lstStyle>
            <a:lvl1pPr>
              <a:defRPr lang="en-US" dirty="0"/>
            </a:lvl1pPr>
          </a:lstStyle>
          <a:p>
            <a:pPr lvl="0"/>
            <a:r>
              <a:rPr lang="de-DE" dirty="0"/>
              <a:t>Titelmasterformat durch Klicken bearbeiten</a:t>
            </a:r>
            <a:endParaRPr lang="en-US" dirty="0"/>
          </a:p>
        </p:txBody>
      </p:sp>
      <p:sp>
        <p:nvSpPr>
          <p:cNvPr id="3" name="Content Placeholder 2"/>
          <p:cNvSpPr>
            <a:spLocks noGrp="1"/>
          </p:cNvSpPr>
          <p:nvPr>
            <p:ph idx="1"/>
          </p:nvPr>
        </p:nvSpPr>
        <p:spPr>
          <a:xfrm>
            <a:off x="3887389" y="2168524"/>
            <a:ext cx="4644000" cy="36369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Text Placeholder 3"/>
          <p:cNvSpPr>
            <a:spLocks noGrp="1"/>
          </p:cNvSpPr>
          <p:nvPr>
            <p:ph type="body" sz="half" idx="2"/>
          </p:nvPr>
        </p:nvSpPr>
        <p:spPr>
          <a:xfrm>
            <a:off x="620605" y="2168523"/>
            <a:ext cx="2949178" cy="36369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e Placeholder 4"/>
          <p:cNvSpPr>
            <a:spLocks noGrp="1"/>
          </p:cNvSpPr>
          <p:nvPr>
            <p:ph type="dt" sz="half" idx="10"/>
          </p:nvPr>
        </p:nvSpPr>
        <p:spPr/>
        <p:txBody>
          <a:bodyPr/>
          <a:lstStyle/>
          <a:p>
            <a:fld id="{1087D935-C4E4-4F1F-BB22-8454F7C4A7B2}"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151630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0605"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0606" y="1715953"/>
            <a:ext cx="3888000"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620606" y="2168526"/>
            <a:ext cx="3888000" cy="36369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715953"/>
            <a:ext cx="3887391" cy="350976"/>
          </a:xfrm>
        </p:spPr>
        <p:txBody>
          <a:bodyPr anchor="t" anchorCtr="0"/>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4629150" y="2168526"/>
            <a:ext cx="3887391" cy="3636962"/>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0CD0CA5F-6C5F-48DA-AFA1-4F1A7EA640E1}" type="datetime1">
              <a:rPr lang="de-DE" smtClean="0"/>
              <a:t>21.03.2023</a:t>
            </a:fld>
            <a:endParaRPr lang="de-DE"/>
          </a:p>
        </p:txBody>
      </p:sp>
      <p:sp>
        <p:nvSpPr>
          <p:cNvPr id="8" name="Footer Placeholder 7"/>
          <p:cNvSpPr>
            <a:spLocks noGrp="1"/>
          </p:cNvSpPr>
          <p:nvPr>
            <p:ph type="ftr" sz="quarter" idx="11"/>
          </p:nvPr>
        </p:nvSpPr>
        <p:spPr/>
        <p:txBody>
          <a:bodyPr/>
          <a:lstStyle/>
          <a:p>
            <a:r>
              <a:rPr lang="de-DE"/>
              <a:t>Ein-und Ausschalten von Infos im Fusszeilenbereich nur über Einfügen - Kopf- und Fusszeile </a:t>
            </a:r>
          </a:p>
        </p:txBody>
      </p:sp>
      <p:sp>
        <p:nvSpPr>
          <p:cNvPr id="9" name="Slide Number Placeholder 8"/>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383258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DE1869BE-D7EB-4784-9F75-F9F0529A6306}" type="datetime1">
              <a:rPr lang="de-DE" smtClean="0"/>
              <a:t>21.03.2023</a:t>
            </a:fld>
            <a:endParaRPr lang="de-DE"/>
          </a:p>
        </p:txBody>
      </p:sp>
      <p:sp>
        <p:nvSpPr>
          <p:cNvPr id="4" name="Footer Placeholder 3"/>
          <p:cNvSpPr>
            <a:spLocks noGrp="1"/>
          </p:cNvSpPr>
          <p:nvPr>
            <p:ph type="ftr" sz="quarter" idx="11"/>
          </p:nvPr>
        </p:nvSpPr>
        <p:spPr/>
        <p:txBody>
          <a:bodyPr/>
          <a:lstStyle/>
          <a:p>
            <a:r>
              <a:rPr lang="de-DE"/>
              <a:t>Ein-und Ausschalten von Infos im Fusszeilenbereich nur über Einfügen - Kopf- und Fusszeile </a:t>
            </a:r>
          </a:p>
        </p:txBody>
      </p:sp>
      <p:sp>
        <p:nvSpPr>
          <p:cNvPr id="5" name="Slide Number Placeholder 4"/>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419220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0D9938-CD30-4A8F-95C4-8C1EE08EE90A}" type="datetime1">
              <a:rPr lang="de-DE" smtClean="0"/>
              <a:t>21.03.2023</a:t>
            </a:fld>
            <a:endParaRPr lang="de-DE"/>
          </a:p>
        </p:txBody>
      </p:sp>
      <p:sp>
        <p:nvSpPr>
          <p:cNvPr id="3" name="Footer Placeholder 2"/>
          <p:cNvSpPr>
            <a:spLocks noGrp="1"/>
          </p:cNvSpPr>
          <p:nvPr>
            <p:ph type="ftr" sz="quarter" idx="11"/>
          </p:nvPr>
        </p:nvSpPr>
        <p:spPr/>
        <p:txBody>
          <a:bodyPr/>
          <a:lstStyle/>
          <a:p>
            <a:r>
              <a:rPr lang="de-DE"/>
              <a:t>Ein-und Ausschalten von Infos im Fusszeilenbereich nur über Einfügen - Kopf- und Fusszeile </a:t>
            </a:r>
          </a:p>
        </p:txBody>
      </p:sp>
      <p:sp>
        <p:nvSpPr>
          <p:cNvPr id="4" name="Slide Number Placeholder 3"/>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3132301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0604" y="368300"/>
            <a:ext cx="7885509" cy="1260000"/>
          </a:xfrm>
        </p:spPr>
        <p:txBody>
          <a:bodyPr vert="horz" lIns="0" tIns="0" rIns="0" bIns="0" rtlCol="0" anchor="t" anchorCtr="0">
            <a:noAutofit/>
          </a:bodyPr>
          <a:lstStyle>
            <a:lvl1pPr>
              <a:defRPr lang="en-US" dirty="0"/>
            </a:lvl1pPr>
          </a:lstStyle>
          <a:p>
            <a:pPr lvl="0"/>
            <a:r>
              <a:rPr lang="de-DE"/>
              <a:t>Titelmasterformat durch Klicken bearbeiten</a:t>
            </a:r>
            <a:endParaRPr lang="en-US" dirty="0"/>
          </a:p>
        </p:txBody>
      </p:sp>
      <p:sp>
        <p:nvSpPr>
          <p:cNvPr id="3" name="Picture Placeholder 2"/>
          <p:cNvSpPr>
            <a:spLocks noGrp="1" noChangeAspect="1"/>
          </p:cNvSpPr>
          <p:nvPr>
            <p:ph type="pic" idx="1"/>
          </p:nvPr>
        </p:nvSpPr>
        <p:spPr>
          <a:xfrm>
            <a:off x="3887392" y="2168522"/>
            <a:ext cx="4645421" cy="3636965"/>
          </a:xfrm>
          <a:solidFill>
            <a:schemeClr val="bg1">
              <a:lumMod val="9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0605" y="2168524"/>
            <a:ext cx="2949178" cy="3636963"/>
          </a:xfrm>
        </p:spPr>
        <p:txBody>
          <a:bodyPr>
            <a:normAutofit/>
          </a:bodyPr>
          <a:lstStyle>
            <a:lvl1pPr marL="0" indent="0">
              <a:buNone/>
              <a:defRPr sz="24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0B593843-0E08-42CB-9D5C-09E9411899C4}"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258505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368300"/>
            <a:ext cx="7885509" cy="1260000"/>
          </a:xfrm>
        </p:spPr>
        <p:txBody>
          <a:bodyPr vert="horz" lIns="0" tIns="0" rIns="0" bIns="0" rtlCol="0" anchor="t" anchorCtr="0">
            <a:noAutofit/>
          </a:bodyPr>
          <a:lstStyle>
            <a:lvl1pPr>
              <a:defRPr lang="en-US" dirty="0"/>
            </a:lvl1pPr>
          </a:lstStyle>
          <a:p>
            <a:pPr lvl="0"/>
            <a:r>
              <a:rPr lang="de-DE"/>
              <a:t>Titelmasterformat durch Klicken bearbeiten</a:t>
            </a:r>
            <a:endParaRPr lang="en-US" dirty="0"/>
          </a:p>
        </p:txBody>
      </p:sp>
      <p:sp>
        <p:nvSpPr>
          <p:cNvPr id="3" name="Content Placeholder 2"/>
          <p:cNvSpPr>
            <a:spLocks noGrp="1"/>
          </p:cNvSpPr>
          <p:nvPr>
            <p:ph idx="1"/>
          </p:nvPr>
        </p:nvSpPr>
        <p:spPr>
          <a:xfrm>
            <a:off x="3887389" y="2168524"/>
            <a:ext cx="4644000" cy="363696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0605" y="2168523"/>
            <a:ext cx="2949178" cy="3636963"/>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1087D935-C4E4-4F1F-BB22-8454F7C4A7B2}" type="datetime1">
              <a:rPr lang="de-DE" smtClean="0"/>
              <a:t>21.03.2023</a:t>
            </a:fld>
            <a:endParaRPr lang="de-DE"/>
          </a:p>
        </p:txBody>
      </p:sp>
      <p:sp>
        <p:nvSpPr>
          <p:cNvPr id="6" name="Footer Placeholder 5"/>
          <p:cNvSpPr>
            <a:spLocks noGrp="1"/>
          </p:cNvSpPr>
          <p:nvPr>
            <p:ph type="ftr" sz="quarter" idx="11"/>
          </p:nvPr>
        </p:nvSpPr>
        <p:spPr/>
        <p:txBody>
          <a:bodyPr/>
          <a:lstStyle/>
          <a:p>
            <a:r>
              <a:rPr lang="de-DE"/>
              <a:t>Ein-und Ausschalten von Infos im Fusszeilenbereich nur über Einfügen - Kopf- und Fusszeile </a:t>
            </a:r>
          </a:p>
        </p:txBody>
      </p:sp>
      <p:sp>
        <p:nvSpPr>
          <p:cNvPr id="7" name="Slide Number Placeholder 6"/>
          <p:cNvSpPr>
            <a:spLocks noGrp="1"/>
          </p:cNvSpPr>
          <p:nvPr>
            <p:ph type="sldNum" sz="quarter" idx="12"/>
          </p:nvPr>
        </p:nvSpPr>
        <p:spPr/>
        <p:txBody>
          <a:bodyPr/>
          <a:lstStyle/>
          <a:p>
            <a:fld id="{06B3B1BC-0D5F-4966-8454-CD82C3EEF7C4}" type="slidenum">
              <a:rPr lang="de-DE" smtClean="0"/>
              <a:t>‹Nr.›</a:t>
            </a:fld>
            <a:endParaRPr lang="de-DE"/>
          </a:p>
        </p:txBody>
      </p:sp>
    </p:spTree>
    <p:extLst>
      <p:ext uri="{BB962C8B-B14F-4D97-AF65-F5344CB8AC3E}">
        <p14:creationId xmlns:p14="http://schemas.microsoft.com/office/powerpoint/2010/main" val="3940892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lken am Folienrand"/>
          <p:cNvSpPr/>
          <p:nvPr userDrawn="1"/>
        </p:nvSpPr>
        <p:spPr>
          <a:xfrm>
            <a:off x="0" y="6498000"/>
            <a:ext cx="9144000" cy="3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200">
              <a:solidFill>
                <a:schemeClr val="bg2"/>
              </a:solidFill>
            </a:endParaRPr>
          </a:p>
        </p:txBody>
      </p:sp>
      <p:sp>
        <p:nvSpPr>
          <p:cNvPr id="2" name="Title Placeholder 1"/>
          <p:cNvSpPr>
            <a:spLocks noGrp="1"/>
          </p:cNvSpPr>
          <p:nvPr>
            <p:ph type="title"/>
          </p:nvPr>
        </p:nvSpPr>
        <p:spPr>
          <a:xfrm>
            <a:off x="619414" y="365126"/>
            <a:ext cx="7884000" cy="1260473"/>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19414" y="2179782"/>
            <a:ext cx="7884000" cy="3631303"/>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312467" y="6504127"/>
            <a:ext cx="2057400" cy="365125"/>
          </a:xfrm>
          <a:prstGeom prst="rect">
            <a:avLst/>
          </a:prstGeom>
        </p:spPr>
        <p:txBody>
          <a:bodyPr vert="horz" lIns="0" tIns="36000" rIns="0" bIns="36000" rtlCol="0" anchor="ctr"/>
          <a:lstStyle>
            <a:lvl1pPr algn="ctr">
              <a:defRPr sz="800">
                <a:solidFill>
                  <a:schemeClr val="bg2"/>
                </a:solidFill>
              </a:defRPr>
            </a:lvl1pPr>
          </a:lstStyle>
          <a:p>
            <a:fld id="{A6C038C0-8AB5-4B4E-8090-C83480EC5E32}" type="datetime1">
              <a:rPr lang="de-DE" smtClean="0"/>
              <a:pPr/>
              <a:t>21.03.2023</a:t>
            </a:fld>
            <a:endParaRPr lang="de-DE"/>
          </a:p>
        </p:txBody>
      </p:sp>
      <p:sp>
        <p:nvSpPr>
          <p:cNvPr id="5" name="Footer Placeholder 4"/>
          <p:cNvSpPr>
            <a:spLocks noGrp="1"/>
          </p:cNvSpPr>
          <p:nvPr>
            <p:ph type="ftr" sz="quarter" idx="3"/>
          </p:nvPr>
        </p:nvSpPr>
        <p:spPr>
          <a:xfrm>
            <a:off x="611187" y="6504127"/>
            <a:ext cx="4701279" cy="365125"/>
          </a:xfrm>
          <a:prstGeom prst="rect">
            <a:avLst/>
          </a:prstGeom>
        </p:spPr>
        <p:txBody>
          <a:bodyPr vert="horz" lIns="0" tIns="36000" rIns="0" bIns="36000" rtlCol="0" anchor="ctr"/>
          <a:lstStyle>
            <a:lvl1pPr algn="l">
              <a:defRPr sz="800">
                <a:solidFill>
                  <a:schemeClr val="bg2"/>
                </a:solidFill>
              </a:defRPr>
            </a:lvl1pPr>
          </a:lstStyle>
          <a:p>
            <a:r>
              <a:rPr lang="de-DE"/>
              <a:t>Ein-und Ausschalten von Infos im Fusszeilenbereich nur über Einfügen - Kopf- und Fusszeile </a:t>
            </a:r>
            <a:endParaRPr lang="de-DE" dirty="0"/>
          </a:p>
        </p:txBody>
      </p:sp>
      <p:sp>
        <p:nvSpPr>
          <p:cNvPr id="6" name="Slide Number Placeholder 5"/>
          <p:cNvSpPr>
            <a:spLocks noGrp="1"/>
          </p:cNvSpPr>
          <p:nvPr>
            <p:ph type="sldNum" sz="quarter" idx="4"/>
          </p:nvPr>
        </p:nvSpPr>
        <p:spPr>
          <a:xfrm>
            <a:off x="6457950" y="6504127"/>
            <a:ext cx="2057400" cy="365125"/>
          </a:xfrm>
          <a:prstGeom prst="rect">
            <a:avLst/>
          </a:prstGeom>
        </p:spPr>
        <p:txBody>
          <a:bodyPr vert="horz" lIns="0" tIns="36000" rIns="0" bIns="36000" rtlCol="0" anchor="ctr"/>
          <a:lstStyle>
            <a:lvl1pPr algn="r">
              <a:defRPr sz="800">
                <a:solidFill>
                  <a:schemeClr val="bg2"/>
                </a:solidFill>
              </a:defRPr>
            </a:lvl1pPr>
          </a:lstStyle>
          <a:p>
            <a:fld id="{06B3B1BC-0D5F-4966-8454-CD82C3EEF7C4}" type="slidenum">
              <a:rPr lang="de-DE" smtClean="0"/>
              <a:pPr/>
              <a:t>‹Nr.›</a:t>
            </a:fld>
            <a:endParaRPr lang="de-DE" dirty="0"/>
          </a:p>
        </p:txBody>
      </p:sp>
      <p:pic>
        <p:nvPicPr>
          <p:cNvPr id="8" name="LOGO"/>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3128238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68" r:id="rId9"/>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1pPr>
      <a:lvl2pPr marL="216000" indent="-216000" algn="l" defTabSz="914400" rtl="0" eaLnBrk="1" latinLnBrk="0" hangingPunct="1">
        <a:lnSpc>
          <a:spcPct val="100000"/>
        </a:lnSpc>
        <a:spcBef>
          <a:spcPts val="900"/>
        </a:spcBef>
        <a:buFont typeface="Wingdings" panose="05000000000000000000" pitchFamily="2" charset="2"/>
        <a:buChar char="§"/>
        <a:defRPr sz="2000" kern="1200">
          <a:solidFill>
            <a:schemeClr val="tx2"/>
          </a:solidFill>
          <a:latin typeface="+mn-lt"/>
          <a:ea typeface="+mn-ea"/>
          <a:cs typeface="+mn-cs"/>
        </a:defRPr>
      </a:lvl2pPr>
      <a:lvl3pPr marL="432000" indent="-216000" algn="l" defTabSz="914400" rtl="0" eaLnBrk="1" latinLnBrk="0" hangingPunct="1">
        <a:lnSpc>
          <a:spcPct val="100000"/>
        </a:lnSpc>
        <a:spcBef>
          <a:spcPts val="800"/>
        </a:spcBef>
        <a:buFont typeface="Wingdings" panose="05000000000000000000" pitchFamily="2" charset="2"/>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800"/>
        </a:spcBef>
        <a:buFont typeface="Symbol" panose="05050102010706020507" pitchFamily="18" charset="2"/>
        <a:buChar char="-"/>
        <a:defRPr sz="1800" kern="1200">
          <a:solidFill>
            <a:schemeClr val="tx2"/>
          </a:solidFill>
          <a:latin typeface="+mn-lt"/>
          <a:ea typeface="+mn-ea"/>
          <a:cs typeface="+mn-cs"/>
        </a:defRPr>
      </a:lvl4pPr>
      <a:lvl5pPr marL="864000" indent="-216000" algn="l" defTabSz="914400" rtl="0" eaLnBrk="1" latinLnBrk="0" hangingPunct="1">
        <a:lnSpc>
          <a:spcPct val="90000"/>
        </a:lnSpc>
        <a:spcBef>
          <a:spcPts val="500"/>
        </a:spcBef>
        <a:buFont typeface="Symbol" panose="05050102010706020507"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userDrawn="1">
          <p15:clr>
            <a:srgbClr val="F26B43"/>
          </p15:clr>
        </p15:guide>
        <p15:guide id="2" pos="385" userDrawn="1">
          <p15:clr>
            <a:srgbClr val="F26B43"/>
          </p15:clr>
        </p15:guide>
        <p15:guide id="3" pos="5375" userDrawn="1">
          <p15:clr>
            <a:srgbClr val="F26B43"/>
          </p15:clr>
        </p15:guide>
        <p15:guide id="4" orient="horz" pos="232" userDrawn="1">
          <p15:clr>
            <a:srgbClr val="F26B43"/>
          </p15:clr>
        </p15:guide>
        <p15:guide id="5" orient="horz" pos="13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lken am Folienrand"/>
          <p:cNvSpPr/>
          <p:nvPr userDrawn="1"/>
        </p:nvSpPr>
        <p:spPr>
          <a:xfrm>
            <a:off x="0" y="6498000"/>
            <a:ext cx="9144000" cy="3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200">
              <a:solidFill>
                <a:schemeClr val="bg2"/>
              </a:solidFill>
            </a:endParaRPr>
          </a:p>
        </p:txBody>
      </p:sp>
      <p:sp>
        <p:nvSpPr>
          <p:cNvPr id="2" name="Title Placeholder 1"/>
          <p:cNvSpPr>
            <a:spLocks noGrp="1"/>
          </p:cNvSpPr>
          <p:nvPr>
            <p:ph type="title"/>
          </p:nvPr>
        </p:nvSpPr>
        <p:spPr>
          <a:xfrm>
            <a:off x="619414" y="365126"/>
            <a:ext cx="7884000" cy="1260473"/>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19414" y="2179782"/>
            <a:ext cx="7884000" cy="3631303"/>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312467" y="6504127"/>
            <a:ext cx="2057400" cy="365125"/>
          </a:xfrm>
          <a:prstGeom prst="rect">
            <a:avLst/>
          </a:prstGeom>
        </p:spPr>
        <p:txBody>
          <a:bodyPr vert="horz" lIns="0" tIns="36000" rIns="0" bIns="36000" rtlCol="0" anchor="ctr"/>
          <a:lstStyle>
            <a:lvl1pPr algn="ctr">
              <a:defRPr sz="800">
                <a:solidFill>
                  <a:schemeClr val="bg2"/>
                </a:solidFill>
              </a:defRPr>
            </a:lvl1pPr>
          </a:lstStyle>
          <a:p>
            <a:fld id="{A6C038C0-8AB5-4B4E-8090-C83480EC5E32}" type="datetime1">
              <a:rPr lang="de-DE" smtClean="0"/>
              <a:pPr/>
              <a:t>21.03.2023</a:t>
            </a:fld>
            <a:endParaRPr lang="de-DE"/>
          </a:p>
        </p:txBody>
      </p:sp>
      <p:sp>
        <p:nvSpPr>
          <p:cNvPr id="5" name="Footer Placeholder 4"/>
          <p:cNvSpPr>
            <a:spLocks noGrp="1"/>
          </p:cNvSpPr>
          <p:nvPr>
            <p:ph type="ftr" sz="quarter" idx="3"/>
          </p:nvPr>
        </p:nvSpPr>
        <p:spPr>
          <a:xfrm>
            <a:off x="611187" y="6504127"/>
            <a:ext cx="4701279" cy="365125"/>
          </a:xfrm>
          <a:prstGeom prst="rect">
            <a:avLst/>
          </a:prstGeom>
        </p:spPr>
        <p:txBody>
          <a:bodyPr vert="horz" lIns="0" tIns="36000" rIns="0" bIns="36000" rtlCol="0" anchor="ctr"/>
          <a:lstStyle>
            <a:lvl1pPr algn="l">
              <a:defRPr sz="800">
                <a:solidFill>
                  <a:schemeClr val="bg2"/>
                </a:solidFill>
              </a:defRPr>
            </a:lvl1pPr>
          </a:lstStyle>
          <a:p>
            <a:r>
              <a:rPr lang="de-DE"/>
              <a:t>Ein-und Ausschalten von Infos im Fusszeilenbereich nur über Einfügen - Kopf- und Fusszeile </a:t>
            </a:r>
            <a:endParaRPr lang="de-DE" dirty="0"/>
          </a:p>
        </p:txBody>
      </p:sp>
      <p:sp>
        <p:nvSpPr>
          <p:cNvPr id="6" name="Slide Number Placeholder 5"/>
          <p:cNvSpPr>
            <a:spLocks noGrp="1"/>
          </p:cNvSpPr>
          <p:nvPr>
            <p:ph type="sldNum" sz="quarter" idx="4"/>
          </p:nvPr>
        </p:nvSpPr>
        <p:spPr>
          <a:xfrm>
            <a:off x="6457950" y="6504127"/>
            <a:ext cx="2057400" cy="365125"/>
          </a:xfrm>
          <a:prstGeom prst="rect">
            <a:avLst/>
          </a:prstGeom>
        </p:spPr>
        <p:txBody>
          <a:bodyPr vert="horz" lIns="0" tIns="36000" rIns="0" bIns="36000" rtlCol="0" anchor="ctr"/>
          <a:lstStyle>
            <a:lvl1pPr algn="r">
              <a:defRPr sz="800">
                <a:solidFill>
                  <a:schemeClr val="bg2"/>
                </a:solidFill>
              </a:defRPr>
            </a:lvl1pPr>
          </a:lstStyle>
          <a:p>
            <a:fld id="{06B3B1BC-0D5F-4966-8454-CD82C3EEF7C4}" type="slidenum">
              <a:rPr lang="de-DE" smtClean="0"/>
              <a:pPr/>
              <a:t>‹Nr.›</a:t>
            </a:fld>
            <a:endParaRPr lang="de-DE" dirty="0"/>
          </a:p>
        </p:txBody>
      </p:sp>
      <p:pic>
        <p:nvPicPr>
          <p:cNvPr id="8" name="LOGO"/>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292365648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1pPr>
      <a:lvl2pPr marL="216000" indent="-216000" algn="l" defTabSz="914400" rtl="0" eaLnBrk="1" latinLnBrk="0" hangingPunct="1">
        <a:lnSpc>
          <a:spcPct val="100000"/>
        </a:lnSpc>
        <a:spcBef>
          <a:spcPts val="900"/>
        </a:spcBef>
        <a:buFont typeface="Wingdings" panose="05000000000000000000" pitchFamily="2" charset="2"/>
        <a:buChar char="§"/>
        <a:defRPr sz="2000" kern="1200">
          <a:solidFill>
            <a:schemeClr val="tx2"/>
          </a:solidFill>
          <a:latin typeface="+mn-lt"/>
          <a:ea typeface="+mn-ea"/>
          <a:cs typeface="+mn-cs"/>
        </a:defRPr>
      </a:lvl2pPr>
      <a:lvl3pPr marL="432000" indent="-216000" algn="l" defTabSz="914400" rtl="0" eaLnBrk="1" latinLnBrk="0" hangingPunct="1">
        <a:lnSpc>
          <a:spcPct val="100000"/>
        </a:lnSpc>
        <a:spcBef>
          <a:spcPts val="800"/>
        </a:spcBef>
        <a:buFont typeface="Wingdings" panose="05000000000000000000" pitchFamily="2" charset="2"/>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800"/>
        </a:spcBef>
        <a:buFont typeface="Symbol" panose="05050102010706020507" pitchFamily="18" charset="2"/>
        <a:buChar char="-"/>
        <a:defRPr sz="1800" kern="1200">
          <a:solidFill>
            <a:schemeClr val="tx2"/>
          </a:solidFill>
          <a:latin typeface="+mn-lt"/>
          <a:ea typeface="+mn-ea"/>
          <a:cs typeface="+mn-cs"/>
        </a:defRPr>
      </a:lvl4pPr>
      <a:lvl5pPr marL="864000" indent="-216000" algn="l" defTabSz="914400" rtl="0" eaLnBrk="1" latinLnBrk="0" hangingPunct="1">
        <a:lnSpc>
          <a:spcPct val="90000"/>
        </a:lnSpc>
        <a:spcBef>
          <a:spcPts val="500"/>
        </a:spcBef>
        <a:buFont typeface="Symbol" panose="05050102010706020507"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385">
          <p15:clr>
            <a:srgbClr val="F26B43"/>
          </p15:clr>
        </p15:guide>
        <p15:guide id="3" pos="5375">
          <p15:clr>
            <a:srgbClr val="F26B43"/>
          </p15:clr>
        </p15:guide>
        <p15:guide id="4" orient="horz" pos="232">
          <p15:clr>
            <a:srgbClr val="F26B43"/>
          </p15:clr>
        </p15:guide>
        <p15:guide id="5" orient="horz" pos="136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lken am Folienrand"/>
          <p:cNvSpPr/>
          <p:nvPr userDrawn="1"/>
        </p:nvSpPr>
        <p:spPr>
          <a:xfrm>
            <a:off x="0" y="6498000"/>
            <a:ext cx="9144000" cy="3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200">
              <a:solidFill>
                <a:schemeClr val="bg2"/>
              </a:solidFill>
            </a:endParaRPr>
          </a:p>
        </p:txBody>
      </p:sp>
      <p:sp>
        <p:nvSpPr>
          <p:cNvPr id="2" name="Title Placeholder 1"/>
          <p:cNvSpPr>
            <a:spLocks noGrp="1"/>
          </p:cNvSpPr>
          <p:nvPr>
            <p:ph type="title"/>
          </p:nvPr>
        </p:nvSpPr>
        <p:spPr>
          <a:xfrm>
            <a:off x="619414" y="365126"/>
            <a:ext cx="7884000" cy="1260473"/>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19414" y="2179782"/>
            <a:ext cx="7884000" cy="3631303"/>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312467" y="6504127"/>
            <a:ext cx="2057400" cy="365125"/>
          </a:xfrm>
          <a:prstGeom prst="rect">
            <a:avLst/>
          </a:prstGeom>
        </p:spPr>
        <p:txBody>
          <a:bodyPr vert="horz" lIns="0" tIns="36000" rIns="0" bIns="36000" rtlCol="0" anchor="ctr"/>
          <a:lstStyle>
            <a:lvl1pPr algn="ctr">
              <a:defRPr sz="800">
                <a:solidFill>
                  <a:schemeClr val="bg2"/>
                </a:solidFill>
              </a:defRPr>
            </a:lvl1pPr>
          </a:lstStyle>
          <a:p>
            <a:fld id="{A6C038C0-8AB5-4B4E-8090-C83480EC5E32}" type="datetime1">
              <a:rPr lang="de-DE" smtClean="0"/>
              <a:pPr/>
              <a:t>21.03.2023</a:t>
            </a:fld>
            <a:endParaRPr lang="de-DE"/>
          </a:p>
        </p:txBody>
      </p:sp>
      <p:sp>
        <p:nvSpPr>
          <p:cNvPr id="5" name="Footer Placeholder 4"/>
          <p:cNvSpPr>
            <a:spLocks noGrp="1"/>
          </p:cNvSpPr>
          <p:nvPr>
            <p:ph type="ftr" sz="quarter" idx="3"/>
          </p:nvPr>
        </p:nvSpPr>
        <p:spPr>
          <a:xfrm>
            <a:off x="611187" y="6504127"/>
            <a:ext cx="4701279" cy="365125"/>
          </a:xfrm>
          <a:prstGeom prst="rect">
            <a:avLst/>
          </a:prstGeom>
        </p:spPr>
        <p:txBody>
          <a:bodyPr vert="horz" lIns="0" tIns="36000" rIns="0" bIns="36000" rtlCol="0" anchor="ctr"/>
          <a:lstStyle>
            <a:lvl1pPr algn="l">
              <a:defRPr sz="800">
                <a:solidFill>
                  <a:schemeClr val="bg2"/>
                </a:solidFill>
              </a:defRPr>
            </a:lvl1pPr>
          </a:lstStyle>
          <a:p>
            <a:r>
              <a:rPr lang="de-DE"/>
              <a:t>Ein-und Ausschalten von Infos im Fusszeilenbereich nur über Einfügen - Kopf- und Fusszeile </a:t>
            </a:r>
            <a:endParaRPr lang="de-DE" dirty="0"/>
          </a:p>
        </p:txBody>
      </p:sp>
      <p:sp>
        <p:nvSpPr>
          <p:cNvPr id="6" name="Slide Number Placeholder 5"/>
          <p:cNvSpPr>
            <a:spLocks noGrp="1"/>
          </p:cNvSpPr>
          <p:nvPr>
            <p:ph type="sldNum" sz="quarter" idx="4"/>
          </p:nvPr>
        </p:nvSpPr>
        <p:spPr>
          <a:xfrm>
            <a:off x="6457950" y="6504127"/>
            <a:ext cx="2057400" cy="365125"/>
          </a:xfrm>
          <a:prstGeom prst="rect">
            <a:avLst/>
          </a:prstGeom>
        </p:spPr>
        <p:txBody>
          <a:bodyPr vert="horz" lIns="0" tIns="36000" rIns="0" bIns="36000" rtlCol="0" anchor="ctr"/>
          <a:lstStyle>
            <a:lvl1pPr algn="r">
              <a:defRPr sz="800">
                <a:solidFill>
                  <a:schemeClr val="bg2"/>
                </a:solidFill>
              </a:defRPr>
            </a:lvl1pPr>
          </a:lstStyle>
          <a:p>
            <a:fld id="{06B3B1BC-0D5F-4966-8454-CD82C3EEF7C4}" type="slidenum">
              <a:rPr lang="de-DE" smtClean="0"/>
              <a:pPr/>
              <a:t>‹Nr.›</a:t>
            </a:fld>
            <a:endParaRPr lang="de-DE" dirty="0"/>
          </a:p>
        </p:txBody>
      </p:sp>
      <p:pic>
        <p:nvPicPr>
          <p:cNvPr id="8" name="LOGO"/>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19496322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1pPr>
      <a:lvl2pPr marL="216000" indent="-216000" algn="l" defTabSz="914400" rtl="0" eaLnBrk="1" latinLnBrk="0" hangingPunct="1">
        <a:lnSpc>
          <a:spcPct val="100000"/>
        </a:lnSpc>
        <a:spcBef>
          <a:spcPts val="900"/>
        </a:spcBef>
        <a:buFont typeface="Wingdings" panose="05000000000000000000" pitchFamily="2" charset="2"/>
        <a:buChar char="§"/>
        <a:defRPr sz="2000" kern="1200">
          <a:solidFill>
            <a:schemeClr val="tx2"/>
          </a:solidFill>
          <a:latin typeface="+mn-lt"/>
          <a:ea typeface="+mn-ea"/>
          <a:cs typeface="+mn-cs"/>
        </a:defRPr>
      </a:lvl2pPr>
      <a:lvl3pPr marL="432000" indent="-216000" algn="l" defTabSz="914400" rtl="0" eaLnBrk="1" latinLnBrk="0" hangingPunct="1">
        <a:lnSpc>
          <a:spcPct val="100000"/>
        </a:lnSpc>
        <a:spcBef>
          <a:spcPts val="800"/>
        </a:spcBef>
        <a:buFont typeface="Wingdings" panose="05000000000000000000" pitchFamily="2" charset="2"/>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800"/>
        </a:spcBef>
        <a:buFont typeface="Symbol" panose="05050102010706020507" pitchFamily="18" charset="2"/>
        <a:buChar char="-"/>
        <a:defRPr sz="1800" kern="1200">
          <a:solidFill>
            <a:schemeClr val="tx2"/>
          </a:solidFill>
          <a:latin typeface="+mn-lt"/>
          <a:ea typeface="+mn-ea"/>
          <a:cs typeface="+mn-cs"/>
        </a:defRPr>
      </a:lvl4pPr>
      <a:lvl5pPr marL="864000" indent="-216000" algn="l" defTabSz="914400" rtl="0" eaLnBrk="1" latinLnBrk="0" hangingPunct="1">
        <a:lnSpc>
          <a:spcPct val="90000"/>
        </a:lnSpc>
        <a:spcBef>
          <a:spcPts val="500"/>
        </a:spcBef>
        <a:buFont typeface="Symbol" panose="05050102010706020507"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385">
          <p15:clr>
            <a:srgbClr val="F26B43"/>
          </p15:clr>
        </p15:guide>
        <p15:guide id="3" pos="5375">
          <p15:clr>
            <a:srgbClr val="F26B43"/>
          </p15:clr>
        </p15:guide>
        <p15:guide id="4" orient="horz" pos="232">
          <p15:clr>
            <a:srgbClr val="F26B43"/>
          </p15:clr>
        </p15:guide>
        <p15:guide id="5" orient="horz" pos="136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lken am Folienrand"/>
          <p:cNvSpPr/>
          <p:nvPr userDrawn="1"/>
        </p:nvSpPr>
        <p:spPr>
          <a:xfrm>
            <a:off x="0" y="6498000"/>
            <a:ext cx="9144000" cy="3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200">
              <a:solidFill>
                <a:schemeClr val="bg2"/>
              </a:solidFill>
            </a:endParaRPr>
          </a:p>
        </p:txBody>
      </p:sp>
      <p:sp>
        <p:nvSpPr>
          <p:cNvPr id="2" name="Title Placeholder 1"/>
          <p:cNvSpPr>
            <a:spLocks noGrp="1"/>
          </p:cNvSpPr>
          <p:nvPr>
            <p:ph type="title"/>
          </p:nvPr>
        </p:nvSpPr>
        <p:spPr>
          <a:xfrm>
            <a:off x="619414" y="365126"/>
            <a:ext cx="7884000" cy="1260473"/>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19414" y="2179782"/>
            <a:ext cx="7884000" cy="3631303"/>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312467" y="6504127"/>
            <a:ext cx="2057400" cy="365125"/>
          </a:xfrm>
          <a:prstGeom prst="rect">
            <a:avLst/>
          </a:prstGeom>
        </p:spPr>
        <p:txBody>
          <a:bodyPr vert="horz" lIns="0" tIns="36000" rIns="0" bIns="36000" rtlCol="0" anchor="ctr"/>
          <a:lstStyle>
            <a:lvl1pPr algn="ctr">
              <a:defRPr sz="800">
                <a:solidFill>
                  <a:schemeClr val="bg2"/>
                </a:solidFill>
              </a:defRPr>
            </a:lvl1pPr>
          </a:lstStyle>
          <a:p>
            <a:fld id="{A6C038C0-8AB5-4B4E-8090-C83480EC5E32}" type="datetime1">
              <a:rPr lang="de-DE" smtClean="0"/>
              <a:pPr/>
              <a:t>21.03.2023</a:t>
            </a:fld>
            <a:endParaRPr lang="de-DE"/>
          </a:p>
        </p:txBody>
      </p:sp>
      <p:sp>
        <p:nvSpPr>
          <p:cNvPr id="5" name="Footer Placeholder 4"/>
          <p:cNvSpPr>
            <a:spLocks noGrp="1"/>
          </p:cNvSpPr>
          <p:nvPr>
            <p:ph type="ftr" sz="quarter" idx="3"/>
          </p:nvPr>
        </p:nvSpPr>
        <p:spPr>
          <a:xfrm>
            <a:off x="611187" y="6504127"/>
            <a:ext cx="4701279" cy="365125"/>
          </a:xfrm>
          <a:prstGeom prst="rect">
            <a:avLst/>
          </a:prstGeom>
        </p:spPr>
        <p:txBody>
          <a:bodyPr vert="horz" lIns="0" tIns="36000" rIns="0" bIns="36000" rtlCol="0" anchor="ctr"/>
          <a:lstStyle>
            <a:lvl1pPr algn="l">
              <a:defRPr sz="800">
                <a:solidFill>
                  <a:schemeClr val="bg2"/>
                </a:solidFill>
              </a:defRPr>
            </a:lvl1pPr>
          </a:lstStyle>
          <a:p>
            <a:r>
              <a:rPr lang="de-DE"/>
              <a:t>Ein-und Ausschalten von Infos im Fusszeilenbereich nur über Einfügen - Kopf- und Fusszeile </a:t>
            </a:r>
            <a:endParaRPr lang="de-DE" dirty="0"/>
          </a:p>
        </p:txBody>
      </p:sp>
      <p:sp>
        <p:nvSpPr>
          <p:cNvPr id="6" name="Slide Number Placeholder 5"/>
          <p:cNvSpPr>
            <a:spLocks noGrp="1"/>
          </p:cNvSpPr>
          <p:nvPr>
            <p:ph type="sldNum" sz="quarter" idx="4"/>
          </p:nvPr>
        </p:nvSpPr>
        <p:spPr>
          <a:xfrm>
            <a:off x="6457950" y="6504127"/>
            <a:ext cx="2057400" cy="365125"/>
          </a:xfrm>
          <a:prstGeom prst="rect">
            <a:avLst/>
          </a:prstGeom>
        </p:spPr>
        <p:txBody>
          <a:bodyPr vert="horz" lIns="0" tIns="36000" rIns="0" bIns="36000" rtlCol="0" anchor="ctr"/>
          <a:lstStyle>
            <a:lvl1pPr algn="r">
              <a:defRPr sz="800">
                <a:solidFill>
                  <a:schemeClr val="bg2"/>
                </a:solidFill>
              </a:defRPr>
            </a:lvl1pPr>
          </a:lstStyle>
          <a:p>
            <a:fld id="{06B3B1BC-0D5F-4966-8454-CD82C3EEF7C4}" type="slidenum">
              <a:rPr lang="de-DE" smtClean="0"/>
              <a:pPr/>
              <a:t>‹Nr.›</a:t>
            </a:fld>
            <a:endParaRPr lang="de-DE" dirty="0"/>
          </a:p>
        </p:txBody>
      </p:sp>
      <p:pic>
        <p:nvPicPr>
          <p:cNvPr id="8" name="LOGO"/>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32415535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1pPr>
      <a:lvl2pPr marL="216000" indent="-216000" algn="l" defTabSz="914400" rtl="0" eaLnBrk="1" latinLnBrk="0" hangingPunct="1">
        <a:lnSpc>
          <a:spcPct val="100000"/>
        </a:lnSpc>
        <a:spcBef>
          <a:spcPts val="900"/>
        </a:spcBef>
        <a:buFont typeface="Wingdings" panose="05000000000000000000" pitchFamily="2" charset="2"/>
        <a:buChar char="§"/>
        <a:defRPr sz="2000" kern="1200">
          <a:solidFill>
            <a:schemeClr val="tx2"/>
          </a:solidFill>
          <a:latin typeface="+mn-lt"/>
          <a:ea typeface="+mn-ea"/>
          <a:cs typeface="+mn-cs"/>
        </a:defRPr>
      </a:lvl2pPr>
      <a:lvl3pPr marL="432000" indent="-216000" algn="l" defTabSz="914400" rtl="0" eaLnBrk="1" latinLnBrk="0" hangingPunct="1">
        <a:lnSpc>
          <a:spcPct val="100000"/>
        </a:lnSpc>
        <a:spcBef>
          <a:spcPts val="800"/>
        </a:spcBef>
        <a:buFont typeface="Wingdings" panose="05000000000000000000" pitchFamily="2" charset="2"/>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800"/>
        </a:spcBef>
        <a:buFont typeface="Symbol" panose="05050102010706020507" pitchFamily="18" charset="2"/>
        <a:buChar char="-"/>
        <a:defRPr sz="1800" kern="1200">
          <a:solidFill>
            <a:schemeClr val="tx2"/>
          </a:solidFill>
          <a:latin typeface="+mn-lt"/>
          <a:ea typeface="+mn-ea"/>
          <a:cs typeface="+mn-cs"/>
        </a:defRPr>
      </a:lvl4pPr>
      <a:lvl5pPr marL="864000" indent="-216000" algn="l" defTabSz="914400" rtl="0" eaLnBrk="1" latinLnBrk="0" hangingPunct="1">
        <a:lnSpc>
          <a:spcPct val="90000"/>
        </a:lnSpc>
        <a:spcBef>
          <a:spcPts val="500"/>
        </a:spcBef>
        <a:buFont typeface="Symbol" panose="05050102010706020507"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385">
          <p15:clr>
            <a:srgbClr val="F26B43"/>
          </p15:clr>
        </p15:guide>
        <p15:guide id="3" pos="5375">
          <p15:clr>
            <a:srgbClr val="F26B43"/>
          </p15:clr>
        </p15:guide>
        <p15:guide id="4" orient="horz" pos="232">
          <p15:clr>
            <a:srgbClr val="F26B43"/>
          </p15:clr>
        </p15:guide>
        <p15:guide id="5" orient="horz" pos="136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lken am Folienrand"/>
          <p:cNvSpPr/>
          <p:nvPr userDrawn="1"/>
        </p:nvSpPr>
        <p:spPr>
          <a:xfrm>
            <a:off x="0" y="6498000"/>
            <a:ext cx="9144000" cy="3600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1200">
              <a:solidFill>
                <a:schemeClr val="bg2"/>
              </a:solidFill>
            </a:endParaRPr>
          </a:p>
        </p:txBody>
      </p:sp>
      <p:sp>
        <p:nvSpPr>
          <p:cNvPr id="2" name="Title Placeholder 1"/>
          <p:cNvSpPr>
            <a:spLocks noGrp="1"/>
          </p:cNvSpPr>
          <p:nvPr>
            <p:ph type="title"/>
          </p:nvPr>
        </p:nvSpPr>
        <p:spPr>
          <a:xfrm>
            <a:off x="619414" y="365126"/>
            <a:ext cx="7884000" cy="1260473"/>
          </a:xfrm>
          <a:prstGeom prst="rect">
            <a:avLst/>
          </a:prstGeom>
        </p:spPr>
        <p:txBody>
          <a:bodyPr vert="horz" lIns="0" tIns="0" rIns="0" bIns="0" rtlCol="0" anchor="t" anchorCtr="0">
            <a:noAutofit/>
          </a:bodyPr>
          <a:lstStyle/>
          <a:p>
            <a:r>
              <a:rPr lang="de-DE" dirty="0"/>
              <a:t>Titelmasterformat durch Klicken bearbeiten</a:t>
            </a:r>
            <a:endParaRPr lang="en-US" dirty="0"/>
          </a:p>
        </p:txBody>
      </p:sp>
      <p:sp>
        <p:nvSpPr>
          <p:cNvPr id="3" name="Text Placeholder 2"/>
          <p:cNvSpPr>
            <a:spLocks noGrp="1"/>
          </p:cNvSpPr>
          <p:nvPr>
            <p:ph type="body" idx="1"/>
          </p:nvPr>
        </p:nvSpPr>
        <p:spPr>
          <a:xfrm>
            <a:off x="619414" y="2179782"/>
            <a:ext cx="7884000" cy="3631303"/>
          </a:xfrm>
          <a:prstGeom prst="rect">
            <a:avLst/>
          </a:prstGeom>
        </p:spPr>
        <p:txBody>
          <a:bodyPr vert="horz" lIns="0" tIns="0" rIns="0" bIns="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4" name="Date Placeholder 3"/>
          <p:cNvSpPr>
            <a:spLocks noGrp="1"/>
          </p:cNvSpPr>
          <p:nvPr>
            <p:ph type="dt" sz="half" idx="2"/>
          </p:nvPr>
        </p:nvSpPr>
        <p:spPr>
          <a:xfrm>
            <a:off x="5312467" y="6504127"/>
            <a:ext cx="2057400" cy="365125"/>
          </a:xfrm>
          <a:prstGeom prst="rect">
            <a:avLst/>
          </a:prstGeom>
        </p:spPr>
        <p:txBody>
          <a:bodyPr vert="horz" lIns="0" tIns="36000" rIns="0" bIns="36000" rtlCol="0" anchor="ctr"/>
          <a:lstStyle>
            <a:lvl1pPr algn="ctr">
              <a:defRPr sz="800">
                <a:solidFill>
                  <a:schemeClr val="bg2"/>
                </a:solidFill>
              </a:defRPr>
            </a:lvl1pPr>
          </a:lstStyle>
          <a:p>
            <a:fld id="{A6C038C0-8AB5-4B4E-8090-C83480EC5E32}" type="datetime1">
              <a:rPr lang="de-DE" smtClean="0"/>
              <a:pPr/>
              <a:t>21.03.2023</a:t>
            </a:fld>
            <a:endParaRPr lang="de-DE"/>
          </a:p>
        </p:txBody>
      </p:sp>
      <p:sp>
        <p:nvSpPr>
          <p:cNvPr id="5" name="Footer Placeholder 4"/>
          <p:cNvSpPr>
            <a:spLocks noGrp="1"/>
          </p:cNvSpPr>
          <p:nvPr>
            <p:ph type="ftr" sz="quarter" idx="3"/>
          </p:nvPr>
        </p:nvSpPr>
        <p:spPr>
          <a:xfrm>
            <a:off x="611187" y="6504127"/>
            <a:ext cx="4701279" cy="365125"/>
          </a:xfrm>
          <a:prstGeom prst="rect">
            <a:avLst/>
          </a:prstGeom>
        </p:spPr>
        <p:txBody>
          <a:bodyPr vert="horz" lIns="0" tIns="36000" rIns="0" bIns="36000" rtlCol="0" anchor="ctr"/>
          <a:lstStyle>
            <a:lvl1pPr algn="l">
              <a:defRPr sz="800">
                <a:solidFill>
                  <a:schemeClr val="bg2"/>
                </a:solidFill>
              </a:defRPr>
            </a:lvl1pPr>
          </a:lstStyle>
          <a:p>
            <a:r>
              <a:rPr lang="de-DE"/>
              <a:t>Ein-und Ausschalten von Infos im Fusszeilenbereich nur über Einfügen - Kopf- und Fusszeile </a:t>
            </a:r>
            <a:endParaRPr lang="de-DE" dirty="0"/>
          </a:p>
        </p:txBody>
      </p:sp>
      <p:sp>
        <p:nvSpPr>
          <p:cNvPr id="6" name="Slide Number Placeholder 5"/>
          <p:cNvSpPr>
            <a:spLocks noGrp="1"/>
          </p:cNvSpPr>
          <p:nvPr>
            <p:ph type="sldNum" sz="quarter" idx="4"/>
          </p:nvPr>
        </p:nvSpPr>
        <p:spPr>
          <a:xfrm>
            <a:off x="6457950" y="6504127"/>
            <a:ext cx="2057400" cy="365125"/>
          </a:xfrm>
          <a:prstGeom prst="rect">
            <a:avLst/>
          </a:prstGeom>
        </p:spPr>
        <p:txBody>
          <a:bodyPr vert="horz" lIns="0" tIns="36000" rIns="0" bIns="36000" rtlCol="0" anchor="ctr"/>
          <a:lstStyle>
            <a:lvl1pPr algn="r">
              <a:defRPr sz="800">
                <a:solidFill>
                  <a:schemeClr val="bg2"/>
                </a:solidFill>
              </a:defRPr>
            </a:lvl1pPr>
          </a:lstStyle>
          <a:p>
            <a:fld id="{06B3B1BC-0D5F-4966-8454-CD82C3EEF7C4}" type="slidenum">
              <a:rPr lang="de-DE" smtClean="0"/>
              <a:pPr/>
              <a:t>‹Nr.›</a:t>
            </a:fld>
            <a:endParaRPr lang="de-DE" dirty="0"/>
          </a:p>
        </p:txBody>
      </p:sp>
      <p:pic>
        <p:nvPicPr>
          <p:cNvPr id="8" name="LOGO"/>
          <p:cNvPicPr>
            <a:picLocks noChangeAspect="1"/>
          </p:cNvPicPr>
          <p:nvPr userDrawn="1"/>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r="37652" b="51859"/>
          <a:stretch/>
        </p:blipFill>
        <p:spPr>
          <a:xfrm>
            <a:off x="7186830" y="5938543"/>
            <a:ext cx="1374700" cy="432000"/>
          </a:xfrm>
          <a:prstGeom prst="rect">
            <a:avLst/>
          </a:prstGeom>
        </p:spPr>
      </p:pic>
    </p:spTree>
    <p:extLst>
      <p:ext uri="{BB962C8B-B14F-4D97-AF65-F5344CB8AC3E}">
        <p14:creationId xmlns:p14="http://schemas.microsoft.com/office/powerpoint/2010/main" val="312650529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Char char="​"/>
        <a:defRPr sz="2400" kern="1200">
          <a:solidFill>
            <a:schemeClr val="tx2"/>
          </a:solidFill>
          <a:latin typeface="+mn-lt"/>
          <a:ea typeface="+mn-ea"/>
          <a:cs typeface="+mn-cs"/>
        </a:defRPr>
      </a:lvl1pPr>
      <a:lvl2pPr marL="216000" indent="-216000" algn="l" defTabSz="914400" rtl="0" eaLnBrk="1" latinLnBrk="0" hangingPunct="1">
        <a:lnSpc>
          <a:spcPct val="100000"/>
        </a:lnSpc>
        <a:spcBef>
          <a:spcPts val="900"/>
        </a:spcBef>
        <a:buFont typeface="Wingdings" panose="05000000000000000000" pitchFamily="2" charset="2"/>
        <a:buChar char="§"/>
        <a:defRPr sz="2000" kern="1200">
          <a:solidFill>
            <a:schemeClr val="tx2"/>
          </a:solidFill>
          <a:latin typeface="+mn-lt"/>
          <a:ea typeface="+mn-ea"/>
          <a:cs typeface="+mn-cs"/>
        </a:defRPr>
      </a:lvl2pPr>
      <a:lvl3pPr marL="432000" indent="-216000" algn="l" defTabSz="914400" rtl="0" eaLnBrk="1" latinLnBrk="0" hangingPunct="1">
        <a:lnSpc>
          <a:spcPct val="100000"/>
        </a:lnSpc>
        <a:spcBef>
          <a:spcPts val="800"/>
        </a:spcBef>
        <a:buFont typeface="Wingdings" panose="05000000000000000000" pitchFamily="2" charset="2"/>
        <a:buChar char="§"/>
        <a:defRPr sz="1800" kern="1200">
          <a:solidFill>
            <a:schemeClr val="tx2"/>
          </a:solidFill>
          <a:latin typeface="+mn-lt"/>
          <a:ea typeface="+mn-ea"/>
          <a:cs typeface="+mn-cs"/>
        </a:defRPr>
      </a:lvl3pPr>
      <a:lvl4pPr marL="648000" indent="-216000" algn="l" defTabSz="914400" rtl="0" eaLnBrk="1" latinLnBrk="0" hangingPunct="1">
        <a:lnSpc>
          <a:spcPct val="100000"/>
        </a:lnSpc>
        <a:spcBef>
          <a:spcPts val="800"/>
        </a:spcBef>
        <a:buFont typeface="Symbol" panose="05050102010706020507" pitchFamily="18" charset="2"/>
        <a:buChar char="-"/>
        <a:defRPr sz="1800" kern="1200">
          <a:solidFill>
            <a:schemeClr val="tx2"/>
          </a:solidFill>
          <a:latin typeface="+mn-lt"/>
          <a:ea typeface="+mn-ea"/>
          <a:cs typeface="+mn-cs"/>
        </a:defRPr>
      </a:lvl4pPr>
      <a:lvl5pPr marL="864000" indent="-216000" algn="l" defTabSz="914400" rtl="0" eaLnBrk="1" latinLnBrk="0" hangingPunct="1">
        <a:lnSpc>
          <a:spcPct val="90000"/>
        </a:lnSpc>
        <a:spcBef>
          <a:spcPts val="500"/>
        </a:spcBef>
        <a:buFont typeface="Symbol" panose="05050102010706020507" pitchFamily="18" charset="2"/>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57">
          <p15:clr>
            <a:srgbClr val="F26B43"/>
          </p15:clr>
        </p15:guide>
        <p15:guide id="2" pos="385">
          <p15:clr>
            <a:srgbClr val="F26B43"/>
          </p15:clr>
        </p15:guide>
        <p15:guide id="3" pos="5375">
          <p15:clr>
            <a:srgbClr val="F26B43"/>
          </p15:clr>
        </p15:guide>
        <p15:guide id="4" orient="horz" pos="232">
          <p15:clr>
            <a:srgbClr val="F26B43"/>
          </p15:clr>
        </p15:guide>
        <p15:guide id="5" orient="horz" pos="136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20764" y="530947"/>
            <a:ext cx="7921625" cy="2387600"/>
          </a:xfrm>
        </p:spPr>
        <p:txBody>
          <a:bodyPr/>
          <a:lstStyle/>
          <a:p>
            <a:r>
              <a:rPr lang="de-DE" sz="6000" dirty="0">
                <a:solidFill>
                  <a:schemeClr val="tx2"/>
                </a:solidFill>
              </a:rPr>
              <a:t>Fachfrau/Fachmann Betreuung EFZ</a:t>
            </a:r>
          </a:p>
        </p:txBody>
      </p:sp>
      <p:sp>
        <p:nvSpPr>
          <p:cNvPr id="3" name="Untertitel 2"/>
          <p:cNvSpPr>
            <a:spLocks noGrp="1"/>
          </p:cNvSpPr>
          <p:nvPr>
            <p:ph type="subTitle" idx="1"/>
          </p:nvPr>
        </p:nvSpPr>
        <p:spPr/>
        <p:txBody>
          <a:bodyPr>
            <a:normAutofit/>
          </a:bodyPr>
          <a:lstStyle/>
          <a:p>
            <a:r>
              <a:rPr lang="de-DE" sz="2800" dirty="0"/>
              <a:t>Menschen mit Beeinträchtigung</a:t>
            </a:r>
          </a:p>
        </p:txBody>
      </p:sp>
    </p:spTree>
    <p:extLst>
      <p:ext uri="{BB962C8B-B14F-4D97-AF65-F5344CB8AC3E}">
        <p14:creationId xmlns:p14="http://schemas.microsoft.com/office/powerpoint/2010/main" val="3330447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F625BB3-B8EE-473E-741F-36A28B6CAD6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678" b="8068"/>
          <a:stretch/>
        </p:blipFill>
        <p:spPr bwMode="auto">
          <a:xfrm>
            <a:off x="-1127" y="555409"/>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87FE8C3E-A053-09AF-5F6D-C09B7E05E55F}"/>
              </a:ext>
            </a:extLst>
          </p:cNvPr>
          <p:cNvSpPr txBox="1"/>
          <p:nvPr/>
        </p:nvSpPr>
        <p:spPr>
          <a:xfrm>
            <a:off x="5631111" y="4256774"/>
            <a:ext cx="3511747" cy="1073371"/>
          </a:xfrm>
          <a:prstGeom prst="rect">
            <a:avLst/>
          </a:prstGeom>
          <a:solidFill>
            <a:schemeClr val="bg1">
              <a:lumMod val="85000"/>
            </a:schemeClr>
          </a:solidFill>
        </p:spPr>
        <p:txBody>
          <a:bodyPr wrap="square" rtlCol="0">
            <a:spAutoFit/>
          </a:bodyPr>
          <a:lstStyle/>
          <a:p>
            <a:r>
              <a:rPr lang="de-CH" sz="1275" dirty="0"/>
              <a:t>Als </a:t>
            </a:r>
            <a:r>
              <a:rPr lang="de-CH" sz="1275" dirty="0" err="1"/>
              <a:t>FaBe</a:t>
            </a:r>
            <a:r>
              <a:rPr lang="de-CH" sz="1275" dirty="0"/>
              <a:t> bist du zuständig für einen strukturierten Tagesablauf in deiner Abteilung. Zur Orientierung werden Termine und Aktivitäten in einem Wochenplan visuell festgehalten.</a:t>
            </a:r>
          </a:p>
        </p:txBody>
      </p:sp>
    </p:spTree>
    <p:extLst>
      <p:ext uri="{BB962C8B-B14F-4D97-AF65-F5344CB8AC3E}">
        <p14:creationId xmlns:p14="http://schemas.microsoft.com/office/powerpoint/2010/main" val="194715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D35F2E9-CA56-749F-CBDA-76B53C625C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70" b="15176"/>
          <a:stretch/>
        </p:blipFill>
        <p:spPr bwMode="auto">
          <a:xfrm>
            <a:off x="0" y="484388"/>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13BD5DEB-A03E-DEBD-2562-DDE7E422A0F8}"/>
              </a:ext>
            </a:extLst>
          </p:cNvPr>
          <p:cNvSpPr txBox="1"/>
          <p:nvPr/>
        </p:nvSpPr>
        <p:spPr>
          <a:xfrm>
            <a:off x="2618761" y="922798"/>
            <a:ext cx="3338156" cy="1465786"/>
          </a:xfrm>
          <a:prstGeom prst="rect">
            <a:avLst/>
          </a:prstGeom>
          <a:solidFill>
            <a:schemeClr val="bg1">
              <a:lumMod val="85000"/>
            </a:schemeClr>
          </a:solidFill>
        </p:spPr>
        <p:txBody>
          <a:bodyPr wrap="square" rtlCol="0">
            <a:spAutoFit/>
          </a:bodyPr>
          <a:lstStyle/>
          <a:p>
            <a:r>
              <a:rPr lang="de-CH" sz="1275" dirty="0"/>
              <a:t>Die Berufsbildner/innen sind wichtige Ansprechpersonen für die Lernenden. Sie besprechen mit dir Arbeits- und Lernaufträge und unterstützen dich dabei. In regelmässigen Teamsitzungen tauscht du dich mit deinen Teamkollegen/Teamkolleginnen aus.</a:t>
            </a:r>
          </a:p>
        </p:txBody>
      </p:sp>
    </p:spTree>
    <p:extLst>
      <p:ext uri="{BB962C8B-B14F-4D97-AF65-F5344CB8AC3E}">
        <p14:creationId xmlns:p14="http://schemas.microsoft.com/office/powerpoint/2010/main" val="152317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75AF64F1-CC6C-4C0D-9216-B519AF1314C0}"/>
              </a:ext>
            </a:extLst>
          </p:cNvPr>
          <p:cNvSpPr>
            <a:spLocks noGrp="1"/>
          </p:cNvSpPr>
          <p:nvPr>
            <p:ph type="title"/>
          </p:nvPr>
        </p:nvSpPr>
        <p:spPr>
          <a:xfrm>
            <a:off x="620604" y="368300"/>
            <a:ext cx="7885509" cy="1260000"/>
          </a:xfrm>
        </p:spPr>
        <p:txBody>
          <a:bodyPr anchor="t">
            <a:normAutofit/>
          </a:bodyPr>
          <a:lstStyle/>
          <a:p>
            <a:br>
              <a:rPr lang="de-CH" dirty="0"/>
            </a:br>
            <a:endParaRPr lang="de-CH" dirty="0"/>
          </a:p>
        </p:txBody>
      </p:sp>
      <p:pic>
        <p:nvPicPr>
          <p:cNvPr id="1027" name="Picture 3">
            <a:extLst>
              <a:ext uri="{FF2B5EF4-FFF2-40B4-BE49-F238E27FC236}">
                <a16:creationId xmlns:a16="http://schemas.microsoft.com/office/drawing/2014/main" id="{79108C68-4FA8-5B51-BA9F-EA5EE192630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833"/>
          <a:stretch/>
        </p:blipFill>
        <p:spPr bwMode="auto">
          <a:xfrm>
            <a:off x="0" y="640935"/>
            <a:ext cx="9144000" cy="500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AFE4B35B-67D0-71BB-B8BD-505B818B92B7}"/>
              </a:ext>
            </a:extLst>
          </p:cNvPr>
          <p:cNvSpPr txBox="1"/>
          <p:nvPr/>
        </p:nvSpPr>
        <p:spPr>
          <a:xfrm>
            <a:off x="5013607" y="1460814"/>
            <a:ext cx="3509789" cy="880241"/>
          </a:xfrm>
          <a:prstGeom prst="rect">
            <a:avLst/>
          </a:prstGeom>
          <a:solidFill>
            <a:schemeClr val="bg1">
              <a:lumMod val="85000"/>
            </a:schemeClr>
          </a:solidFill>
        </p:spPr>
        <p:txBody>
          <a:bodyPr wrap="square" rtlCol="0">
            <a:spAutoFit/>
          </a:bodyPr>
          <a:lstStyle/>
          <a:p>
            <a:r>
              <a:rPr lang="de-CH" sz="1280" dirty="0"/>
              <a:t>Wir begleiten Menschen mit Beeinträchtigung im Zusammenleben und Zusammenarbeiten. Einmal in der Woche findet eine Gruppensitzung statt.</a:t>
            </a:r>
          </a:p>
        </p:txBody>
      </p:sp>
    </p:spTree>
    <p:extLst>
      <p:ext uri="{BB962C8B-B14F-4D97-AF65-F5344CB8AC3E}">
        <p14:creationId xmlns:p14="http://schemas.microsoft.com/office/powerpoint/2010/main" val="63693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a:extLst>
              <a:ext uri="{FF2B5EF4-FFF2-40B4-BE49-F238E27FC236}">
                <a16:creationId xmlns:a16="http://schemas.microsoft.com/office/drawing/2014/main" id="{50C888E9-BC77-3149-C93B-46CBF26E126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46"/>
          <a:stretch/>
        </p:blipFill>
        <p:spPr bwMode="auto">
          <a:xfrm>
            <a:off x="0" y="568171"/>
            <a:ext cx="9151979" cy="51470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3DD09765-B9F5-6564-BA99-FA8F0D070D0C}"/>
              </a:ext>
            </a:extLst>
          </p:cNvPr>
          <p:cNvSpPr txBox="1"/>
          <p:nvPr/>
        </p:nvSpPr>
        <p:spPr>
          <a:xfrm>
            <a:off x="0" y="1070227"/>
            <a:ext cx="6210816" cy="680956"/>
          </a:xfrm>
          <a:prstGeom prst="rect">
            <a:avLst/>
          </a:prstGeom>
          <a:solidFill>
            <a:schemeClr val="bg1">
              <a:lumMod val="85000"/>
            </a:schemeClr>
          </a:solidFill>
        </p:spPr>
        <p:txBody>
          <a:bodyPr wrap="square" rtlCol="0">
            <a:spAutoFit/>
          </a:bodyPr>
          <a:lstStyle/>
          <a:p>
            <a:r>
              <a:rPr lang="de-CH" sz="1275" dirty="0"/>
              <a:t>In dem Beruf hast du die Möglichkeit in verschiedenen Settings wie z.B. Atelier, Wohngruppe oder in der Heilpädagogischen Schule zu arbeiten. Das Ziel ist die Menschen mit Beeinträchtigung zu fördern oder die Fähigkeiten zu erhalten. </a:t>
            </a:r>
          </a:p>
        </p:txBody>
      </p:sp>
    </p:spTree>
    <p:extLst>
      <p:ext uri="{BB962C8B-B14F-4D97-AF65-F5344CB8AC3E}">
        <p14:creationId xmlns:p14="http://schemas.microsoft.com/office/powerpoint/2010/main" val="353687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440CB706-26FD-F0EB-F414-6F0D1FA8688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7" b="12519"/>
          <a:stretch/>
        </p:blipFill>
        <p:spPr bwMode="auto">
          <a:xfrm>
            <a:off x="15" y="591159"/>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762ACCE4-A5E3-169A-9C2F-B92572073B1C}"/>
              </a:ext>
            </a:extLst>
          </p:cNvPr>
          <p:cNvSpPr txBox="1"/>
          <p:nvPr/>
        </p:nvSpPr>
        <p:spPr>
          <a:xfrm flipH="1">
            <a:off x="3894589" y="2096723"/>
            <a:ext cx="1354824" cy="300082"/>
          </a:xfrm>
          <a:prstGeom prst="rect">
            <a:avLst/>
          </a:prstGeom>
          <a:noFill/>
        </p:spPr>
        <p:txBody>
          <a:bodyPr wrap="square" rtlCol="0">
            <a:spAutoFit/>
          </a:bodyPr>
          <a:lstStyle/>
          <a:p>
            <a:pPr>
              <a:spcAft>
                <a:spcPts val="450"/>
              </a:spcAft>
            </a:pPr>
            <a:r>
              <a:rPr lang="de-CH" sz="1350"/>
              <a:t> </a:t>
            </a:r>
          </a:p>
        </p:txBody>
      </p:sp>
      <p:sp>
        <p:nvSpPr>
          <p:cNvPr id="7" name="Textfeld 6">
            <a:extLst>
              <a:ext uri="{FF2B5EF4-FFF2-40B4-BE49-F238E27FC236}">
                <a16:creationId xmlns:a16="http://schemas.microsoft.com/office/drawing/2014/main" id="{2DE3EB17-11E7-4A2F-A22C-BF6B7DCEE617}"/>
              </a:ext>
            </a:extLst>
          </p:cNvPr>
          <p:cNvSpPr txBox="1"/>
          <p:nvPr/>
        </p:nvSpPr>
        <p:spPr>
          <a:xfrm>
            <a:off x="0" y="1415767"/>
            <a:ext cx="4920693" cy="680956"/>
          </a:xfrm>
          <a:prstGeom prst="rect">
            <a:avLst/>
          </a:prstGeom>
          <a:solidFill>
            <a:schemeClr val="bg1">
              <a:lumMod val="85000"/>
            </a:schemeClr>
          </a:solidFill>
        </p:spPr>
        <p:txBody>
          <a:bodyPr wrap="square" rtlCol="0">
            <a:spAutoFit/>
          </a:bodyPr>
          <a:lstStyle/>
          <a:p>
            <a:r>
              <a:rPr lang="de-CH" sz="1275" dirty="0"/>
              <a:t>In einer Wohngruppe lernst du während deiner Ausbildung Schritt für Schritt die Unterstützung bei der Körperpflege der Bewohner/-innen kennen.</a:t>
            </a:r>
          </a:p>
        </p:txBody>
      </p:sp>
    </p:spTree>
    <p:extLst>
      <p:ext uri="{BB962C8B-B14F-4D97-AF65-F5344CB8AC3E}">
        <p14:creationId xmlns:p14="http://schemas.microsoft.com/office/powerpoint/2010/main" val="4191567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9763478-2EBF-5254-2B65-FD33AEFDE6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76" b="1970"/>
          <a:stretch/>
        </p:blipFill>
        <p:spPr bwMode="auto">
          <a:xfrm>
            <a:off x="0" y="595281"/>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feld 7">
            <a:extLst>
              <a:ext uri="{FF2B5EF4-FFF2-40B4-BE49-F238E27FC236}">
                <a16:creationId xmlns:a16="http://schemas.microsoft.com/office/drawing/2014/main" id="{9101EB2C-BC90-EB17-9A75-62C1C5766028}"/>
              </a:ext>
            </a:extLst>
          </p:cNvPr>
          <p:cNvSpPr txBox="1"/>
          <p:nvPr/>
        </p:nvSpPr>
        <p:spPr>
          <a:xfrm>
            <a:off x="6241002" y="1445668"/>
            <a:ext cx="2467992" cy="484748"/>
          </a:xfrm>
          <a:prstGeom prst="rect">
            <a:avLst/>
          </a:prstGeom>
          <a:solidFill>
            <a:schemeClr val="bg1">
              <a:lumMod val="85000"/>
            </a:schemeClr>
          </a:solidFill>
        </p:spPr>
        <p:txBody>
          <a:bodyPr wrap="square" rtlCol="0">
            <a:spAutoFit/>
          </a:bodyPr>
          <a:lstStyle/>
          <a:p>
            <a:r>
              <a:rPr lang="de-CH" sz="1275" dirty="0"/>
              <a:t>Bewegungsförderung ist ein wichtiger Bestandteil im Alltag. </a:t>
            </a:r>
          </a:p>
        </p:txBody>
      </p:sp>
    </p:spTree>
    <p:extLst>
      <p:ext uri="{BB962C8B-B14F-4D97-AF65-F5344CB8AC3E}">
        <p14:creationId xmlns:p14="http://schemas.microsoft.com/office/powerpoint/2010/main" val="1640765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7037CDD3-13FC-E9B5-CCF9-0712470CF49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25" b="13721"/>
          <a:stretch/>
        </p:blipFill>
        <p:spPr bwMode="auto">
          <a:xfrm>
            <a:off x="0" y="511021"/>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2EC14371-C17D-E348-97F8-393CC64BD5E6}"/>
              </a:ext>
            </a:extLst>
          </p:cNvPr>
          <p:cNvSpPr txBox="1"/>
          <p:nvPr/>
        </p:nvSpPr>
        <p:spPr>
          <a:xfrm>
            <a:off x="5341620" y="1285500"/>
            <a:ext cx="3801237" cy="715581"/>
          </a:xfrm>
          <a:prstGeom prst="rect">
            <a:avLst/>
          </a:prstGeom>
          <a:solidFill>
            <a:schemeClr val="bg1">
              <a:lumMod val="85000"/>
            </a:schemeClr>
          </a:solidFill>
        </p:spPr>
        <p:txBody>
          <a:bodyPr wrap="square" rtlCol="0">
            <a:spAutoFit/>
          </a:bodyPr>
          <a:lstStyle/>
          <a:p>
            <a:r>
              <a:rPr lang="de-CH" sz="1350" dirty="0"/>
              <a:t>Wir begleiten und unterstützen diverse Aktivitäten wie Basteln, Spielen oder auch das Arbeiten im Atelier.</a:t>
            </a:r>
          </a:p>
        </p:txBody>
      </p:sp>
    </p:spTree>
    <p:extLst>
      <p:ext uri="{BB962C8B-B14F-4D97-AF65-F5344CB8AC3E}">
        <p14:creationId xmlns:p14="http://schemas.microsoft.com/office/powerpoint/2010/main" val="1966932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CA27570-6F23-56D5-F2EB-E2BA1AE17D6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5746"/>
          <a:stretch/>
        </p:blipFill>
        <p:spPr bwMode="auto">
          <a:xfrm>
            <a:off x="0" y="516531"/>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828F4C4C-F1AB-940E-AD10-3FFF92ACFC27}"/>
              </a:ext>
            </a:extLst>
          </p:cNvPr>
          <p:cNvSpPr txBox="1"/>
          <p:nvPr/>
        </p:nvSpPr>
        <p:spPr>
          <a:xfrm>
            <a:off x="0" y="932600"/>
            <a:ext cx="3883868" cy="877163"/>
          </a:xfrm>
          <a:prstGeom prst="rect">
            <a:avLst/>
          </a:prstGeom>
          <a:solidFill>
            <a:schemeClr val="bg1">
              <a:lumMod val="85000"/>
            </a:schemeClr>
          </a:solidFill>
        </p:spPr>
        <p:txBody>
          <a:bodyPr wrap="square" rtlCol="0">
            <a:spAutoFit/>
          </a:bodyPr>
          <a:lstStyle/>
          <a:p>
            <a:r>
              <a:rPr lang="de-CH" sz="1275" dirty="0"/>
              <a:t>Wir unterstützen Menschen mit Beeinträchtigung bei administrativen Aufgaben. Wir führen viele Gespräche und wenden dabei leichte Sprache und unterstützte Kommunikation als Hilfsmittel an.</a:t>
            </a:r>
          </a:p>
        </p:txBody>
      </p:sp>
    </p:spTree>
    <p:extLst>
      <p:ext uri="{BB962C8B-B14F-4D97-AF65-F5344CB8AC3E}">
        <p14:creationId xmlns:p14="http://schemas.microsoft.com/office/powerpoint/2010/main" val="3573421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43DE740A-A667-EFB1-BF90-CF400BD21F16}"/>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1119" b="2946"/>
          <a:stretch/>
        </p:blipFill>
        <p:spPr bwMode="auto">
          <a:xfrm>
            <a:off x="0" y="410198"/>
            <a:ext cx="9144000" cy="5238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a:extLst>
              <a:ext uri="{FF2B5EF4-FFF2-40B4-BE49-F238E27FC236}">
                <a16:creationId xmlns:a16="http://schemas.microsoft.com/office/drawing/2014/main" id="{C2A42F92-770B-1CD2-1CC8-F33024D8D9C1}"/>
              </a:ext>
            </a:extLst>
          </p:cNvPr>
          <p:cNvSpPr txBox="1"/>
          <p:nvPr/>
        </p:nvSpPr>
        <p:spPr>
          <a:xfrm>
            <a:off x="0" y="669331"/>
            <a:ext cx="4067733" cy="923330"/>
          </a:xfrm>
          <a:prstGeom prst="rect">
            <a:avLst/>
          </a:prstGeom>
          <a:solidFill>
            <a:schemeClr val="bg1">
              <a:lumMod val="85000"/>
            </a:schemeClr>
          </a:solidFill>
        </p:spPr>
        <p:txBody>
          <a:bodyPr wrap="square" rtlCol="0">
            <a:spAutoFit/>
          </a:bodyPr>
          <a:lstStyle/>
          <a:p>
            <a:r>
              <a:rPr lang="de-CH" sz="1350" dirty="0"/>
              <a:t>Wir begleiten sie bei der Ausführung ihrer </a:t>
            </a:r>
            <a:r>
              <a:rPr lang="de-CH" sz="1350" dirty="0" err="1"/>
              <a:t>Aemtli</a:t>
            </a:r>
            <a:r>
              <a:rPr lang="de-CH" sz="1350" dirty="0"/>
              <a:t> wie Post holen, Wäsche machen oder den Müll entsorgen. Wir kochen gemeinsam und begleiten die Mahlzeiten.</a:t>
            </a:r>
          </a:p>
        </p:txBody>
      </p:sp>
    </p:spTree>
    <p:extLst>
      <p:ext uri="{BB962C8B-B14F-4D97-AF65-F5344CB8AC3E}">
        <p14:creationId xmlns:p14="http://schemas.microsoft.com/office/powerpoint/2010/main" val="38330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extLst>
              <a:ext uri="{FF2B5EF4-FFF2-40B4-BE49-F238E27FC236}">
                <a16:creationId xmlns:a16="http://schemas.microsoft.com/office/drawing/2014/main" id="{E17BB365-ABFE-F3A8-FFD9-31F93A57AEE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5746"/>
          <a:stretch/>
        </p:blipFill>
        <p:spPr bwMode="auto">
          <a:xfrm>
            <a:off x="15" y="574126"/>
            <a:ext cx="9143985" cy="51425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a:extLst>
              <a:ext uri="{FF2B5EF4-FFF2-40B4-BE49-F238E27FC236}">
                <a16:creationId xmlns:a16="http://schemas.microsoft.com/office/drawing/2014/main" id="{549943D2-D3C0-BE39-508E-AEE217837217}"/>
              </a:ext>
            </a:extLst>
          </p:cNvPr>
          <p:cNvSpPr txBox="1"/>
          <p:nvPr/>
        </p:nvSpPr>
        <p:spPr>
          <a:xfrm>
            <a:off x="0" y="1407932"/>
            <a:ext cx="3999452" cy="1131079"/>
          </a:xfrm>
          <a:prstGeom prst="rect">
            <a:avLst/>
          </a:prstGeom>
          <a:solidFill>
            <a:schemeClr val="bg1">
              <a:lumMod val="85000"/>
            </a:schemeClr>
          </a:solidFill>
          <a:ln>
            <a:noFill/>
          </a:ln>
        </p:spPr>
        <p:txBody>
          <a:bodyPr wrap="square" rtlCol="0">
            <a:spAutoFit/>
          </a:bodyPr>
          <a:lstStyle/>
          <a:p>
            <a:r>
              <a:rPr lang="de-CH" sz="1350" dirty="0"/>
              <a:t>Neben der Betreuung gehören viele administrative Aufgaben zu dem Beruf. Wir beantworten Mails, vereinbaren anstehende Termine, erledigen Bestellungen und führen die Verlaufsdokumentation.</a:t>
            </a:r>
          </a:p>
        </p:txBody>
      </p:sp>
    </p:spTree>
    <p:extLst>
      <p:ext uri="{BB962C8B-B14F-4D97-AF65-F5344CB8AC3E}">
        <p14:creationId xmlns:p14="http://schemas.microsoft.com/office/powerpoint/2010/main" val="165572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BB1300-CC4F-9544-7D26-501AB16DF9E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120"/>
          <a:stretch/>
        </p:blipFill>
        <p:spPr bwMode="auto">
          <a:xfrm>
            <a:off x="0" y="623555"/>
            <a:ext cx="9144000" cy="505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a:extLst>
              <a:ext uri="{FF2B5EF4-FFF2-40B4-BE49-F238E27FC236}">
                <a16:creationId xmlns:a16="http://schemas.microsoft.com/office/drawing/2014/main" id="{726001F9-298A-8B6C-DBC0-6EDB0DEB2828}"/>
              </a:ext>
            </a:extLst>
          </p:cNvPr>
          <p:cNvSpPr txBox="1"/>
          <p:nvPr/>
        </p:nvSpPr>
        <p:spPr>
          <a:xfrm>
            <a:off x="464978" y="1182054"/>
            <a:ext cx="2913733" cy="923330"/>
          </a:xfrm>
          <a:prstGeom prst="rect">
            <a:avLst/>
          </a:prstGeom>
          <a:solidFill>
            <a:schemeClr val="bg1">
              <a:lumMod val="85000"/>
            </a:schemeClr>
          </a:solidFill>
        </p:spPr>
        <p:txBody>
          <a:bodyPr wrap="square" rtlCol="0">
            <a:spAutoFit/>
          </a:bodyPr>
          <a:lstStyle/>
          <a:p>
            <a:r>
              <a:rPr lang="de-CH" sz="1350" dirty="0"/>
              <a:t>Es werden Freizeitaktivitäten nach individuellen Bedürfnissen miteinander besprochen und geplant. </a:t>
            </a:r>
          </a:p>
        </p:txBody>
      </p:sp>
    </p:spTree>
    <p:extLst>
      <p:ext uri="{BB962C8B-B14F-4D97-AF65-F5344CB8AC3E}">
        <p14:creationId xmlns:p14="http://schemas.microsoft.com/office/powerpoint/2010/main" val="287240507"/>
      </p:ext>
    </p:extLst>
  </p:cSld>
  <p:clrMapOvr>
    <a:masterClrMapping/>
  </p:clrMapOvr>
</p:sld>
</file>

<file path=ppt/theme/theme1.xml><?xml version="1.0" encoding="utf-8"?>
<a:theme xmlns:a="http://schemas.openxmlformats.org/drawingml/2006/main" name="MBF_Blaue Farbreihe">
  <a:themeElements>
    <a:clrScheme name="MBF_blau">
      <a:dk1>
        <a:sysClr val="windowText" lastClr="000000"/>
      </a:dk1>
      <a:lt1>
        <a:sysClr val="window" lastClr="FFFFFF"/>
      </a:lt1>
      <a:dk2>
        <a:srgbClr val="00284E"/>
      </a:dk2>
      <a:lt2>
        <a:srgbClr val="DDDDDD"/>
      </a:lt2>
      <a:accent1>
        <a:srgbClr val="00A0E6"/>
      </a:accent1>
      <a:accent2>
        <a:srgbClr val="374BA0"/>
      </a:accent2>
      <a:accent3>
        <a:srgbClr val="0069B4"/>
      </a:accent3>
      <a:accent4>
        <a:srgbClr val="009BAA"/>
      </a:accent4>
      <a:accent5>
        <a:srgbClr val="0055A5"/>
      </a:accent5>
      <a:accent6>
        <a:srgbClr val="00A5C8"/>
      </a:accent6>
      <a:hlink>
        <a:srgbClr val="0070C0"/>
      </a:hlink>
      <a:folHlink>
        <a:srgbClr val="7030A0"/>
      </a:folHlink>
    </a:clrScheme>
    <a:fontScheme name="MB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F_PP-Vorlage_4_Master.potx" id="{C3BF5AFA-F579-4E61-8C66-2AF7CD27233A}" vid="{431164FB-8087-41D9-995C-F3C07671A95B}"/>
    </a:ext>
  </a:extLst>
</a:theme>
</file>

<file path=ppt/theme/theme2.xml><?xml version="1.0" encoding="utf-8"?>
<a:theme xmlns:a="http://schemas.openxmlformats.org/drawingml/2006/main" name="MBF_Gruene Farbreihe">
  <a:themeElements>
    <a:clrScheme name="MBF_gruen">
      <a:dk1>
        <a:sysClr val="windowText" lastClr="000000"/>
      </a:dk1>
      <a:lt1>
        <a:sysClr val="window" lastClr="FFFFFF"/>
      </a:lt1>
      <a:dk2>
        <a:srgbClr val="005521"/>
      </a:dk2>
      <a:lt2>
        <a:srgbClr val="DDDDDD"/>
      </a:lt2>
      <a:accent1>
        <a:srgbClr val="91CD46"/>
      </a:accent1>
      <a:accent2>
        <a:srgbClr val="009673"/>
      </a:accent2>
      <a:accent3>
        <a:srgbClr val="6EB45A"/>
      </a:accent3>
      <a:accent4>
        <a:srgbClr val="009646"/>
      </a:accent4>
      <a:accent5>
        <a:srgbClr val="87BE1E"/>
      </a:accent5>
      <a:accent6>
        <a:srgbClr val="41AD3C"/>
      </a:accent6>
      <a:hlink>
        <a:srgbClr val="0070C0"/>
      </a:hlink>
      <a:folHlink>
        <a:srgbClr val="7030A0"/>
      </a:folHlink>
    </a:clrScheme>
    <a:fontScheme name="MB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F_PP-Vorlage_4_Master.potx" id="{C3BF5AFA-F579-4E61-8C66-2AF7CD27233A}" vid="{CB49A46F-E1F2-4CCA-A01B-695222703A95}"/>
    </a:ext>
  </a:extLst>
</a:theme>
</file>

<file path=ppt/theme/theme3.xml><?xml version="1.0" encoding="utf-8"?>
<a:theme xmlns:a="http://schemas.openxmlformats.org/drawingml/2006/main" name="MBF_Rote Farbreihe">
  <a:themeElements>
    <a:clrScheme name="MBF_Farbrehe rot">
      <a:dk1>
        <a:sysClr val="windowText" lastClr="000000"/>
      </a:dk1>
      <a:lt1>
        <a:sysClr val="window" lastClr="FFFFFF"/>
      </a:lt1>
      <a:dk2>
        <a:srgbClr val="6E0519"/>
      </a:dk2>
      <a:lt2>
        <a:srgbClr val="DDDDDD"/>
      </a:lt2>
      <a:accent1>
        <a:srgbClr val="E15F0A"/>
      </a:accent1>
      <a:accent2>
        <a:srgbClr val="AA0A50"/>
      </a:accent2>
      <a:accent3>
        <a:srgbClr val="D70005"/>
      </a:accent3>
      <a:accent4>
        <a:srgbClr val="DC0050"/>
      </a:accent4>
      <a:accent5>
        <a:srgbClr val="EB3C28"/>
      </a:accent5>
      <a:accent6>
        <a:srgbClr val="E10064"/>
      </a:accent6>
      <a:hlink>
        <a:srgbClr val="0070C0"/>
      </a:hlink>
      <a:folHlink>
        <a:srgbClr val="7030A0"/>
      </a:folHlink>
    </a:clrScheme>
    <a:fontScheme name="MB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F_PP-Vorlage_4_Master.potx" id="{C3BF5AFA-F579-4E61-8C66-2AF7CD27233A}" vid="{3AE0ADA1-9374-4674-88A8-D0E261CE81D6}"/>
    </a:ext>
  </a:extLst>
</a:theme>
</file>

<file path=ppt/theme/theme4.xml><?xml version="1.0" encoding="utf-8"?>
<a:theme xmlns:a="http://schemas.openxmlformats.org/drawingml/2006/main" name="MBF_Gelbe Farbreihe">
  <a:themeElements>
    <a:clrScheme name="MBF_gelb">
      <a:dk1>
        <a:sysClr val="windowText" lastClr="000000"/>
      </a:dk1>
      <a:lt1>
        <a:sysClr val="window" lastClr="FFFFFF"/>
      </a:lt1>
      <a:dk2>
        <a:srgbClr val="A02800"/>
      </a:dk2>
      <a:lt2>
        <a:srgbClr val="DDDDDD"/>
      </a:lt2>
      <a:accent1>
        <a:srgbClr val="E1C300"/>
      </a:accent1>
      <a:accent2>
        <a:srgbClr val="E67314"/>
      </a:accent2>
      <a:accent3>
        <a:srgbClr val="D2DC1E"/>
      </a:accent3>
      <a:accent4>
        <a:srgbClr val="EB8200"/>
      </a:accent4>
      <a:accent5>
        <a:srgbClr val="FEF200"/>
      </a:accent5>
      <a:accent6>
        <a:srgbClr val="F5AA00"/>
      </a:accent6>
      <a:hlink>
        <a:srgbClr val="0070C0"/>
      </a:hlink>
      <a:folHlink>
        <a:srgbClr val="7030A0"/>
      </a:folHlink>
    </a:clrScheme>
    <a:fontScheme name="MB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F_PP-Vorlage_4_Master.potx" id="{C3BF5AFA-F579-4E61-8C66-2AF7CD27233A}" vid="{F3AB9B34-CBCB-4D83-8D62-422D69A24EDF}"/>
    </a:ext>
  </a:extLst>
</a:theme>
</file>

<file path=ppt/theme/theme5.xml><?xml version="1.0" encoding="utf-8"?>
<a:theme xmlns:a="http://schemas.openxmlformats.org/drawingml/2006/main" name="1_MBF_Violette Farbreihe">
  <a:themeElements>
    <a:clrScheme name="MBF_Violett">
      <a:dk1>
        <a:sysClr val="windowText" lastClr="000000"/>
      </a:dk1>
      <a:lt1>
        <a:sysClr val="window" lastClr="FFFFFF"/>
      </a:lt1>
      <a:dk2>
        <a:srgbClr val="640E51"/>
      </a:dk2>
      <a:lt2>
        <a:srgbClr val="DDDDDD"/>
      </a:lt2>
      <a:accent1>
        <a:srgbClr val="9A1B70"/>
      </a:accent1>
      <a:accent2>
        <a:srgbClr val="AF1174"/>
      </a:accent2>
      <a:accent3>
        <a:srgbClr val="C51352"/>
      </a:accent3>
      <a:accent4>
        <a:srgbClr val="C60A66"/>
      </a:accent4>
      <a:accent5>
        <a:srgbClr val="CE5C83"/>
      </a:accent5>
      <a:accent6>
        <a:srgbClr val="87226C"/>
      </a:accent6>
      <a:hlink>
        <a:srgbClr val="0070C0"/>
      </a:hlink>
      <a:folHlink>
        <a:srgbClr val="7030A0"/>
      </a:folHlink>
    </a:clrScheme>
    <a:fontScheme name="MBF">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F_PP-Vorlage_4_Master.potx" id="{C3BF5AFA-F579-4E61-8C66-2AF7CD27233A}" vid="{F3AB9B34-CBCB-4D83-8D62-422D69A24ED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7"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8982EC6-15CC-4696-BC06-EA04A32A6D42}">
  <we:reference id="wa104178141" version="3.0.4.1" store="de-DE" storeType="OMEX"/>
  <we:alternateReferences>
    <we:reference id="WA104178141" version="3.0.4.1" store="WA10417814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MBF_PP-Vorlage_4_Master</Template>
  <TotalTime>0</TotalTime>
  <Words>267</Words>
  <Application>Microsoft Office PowerPoint</Application>
  <PresentationFormat>Bildschirmpräsentation (4:3)</PresentationFormat>
  <Paragraphs>15</Paragraphs>
  <Slides>12</Slides>
  <Notes>0</Notes>
  <HiddenSlides>0</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12</vt:i4>
      </vt:variant>
    </vt:vector>
  </HeadingPairs>
  <TitlesOfParts>
    <vt:vector size="21" baseType="lpstr">
      <vt:lpstr>Arial</vt:lpstr>
      <vt:lpstr>Calibri</vt:lpstr>
      <vt:lpstr>Symbol</vt:lpstr>
      <vt:lpstr>Wingdings</vt:lpstr>
      <vt:lpstr>MBF_Blaue Farbreihe</vt:lpstr>
      <vt:lpstr>MBF_Gruene Farbreihe</vt:lpstr>
      <vt:lpstr>MBF_Rote Farbreihe</vt:lpstr>
      <vt:lpstr>MBF_Gelbe Farbreihe</vt:lpstr>
      <vt:lpstr>1_MBF_Violette Farbreihe</vt:lpstr>
      <vt:lpstr>Fachfrau/Fachmann Betreuung EFZ</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vt:lpstr>
    </vt:vector>
  </TitlesOfParts>
  <Company>Stiftung-MBF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Berger Caroline</dc:creator>
  <dc:description>PP-_Vorlage (POTX) mit 4 Master_x000d_
in unterschiedlichen Farbreihen laut Manual_x000d_
Stand: 04.11.2016</dc:description>
  <cp:lastModifiedBy>Tagesstruktur Senioren</cp:lastModifiedBy>
  <cp:revision>28</cp:revision>
  <dcterms:created xsi:type="dcterms:W3CDTF">2020-08-31T11:00:07Z</dcterms:created>
  <dcterms:modified xsi:type="dcterms:W3CDTF">2023-03-21T15:30:22Z</dcterms:modified>
</cp:coreProperties>
</file>